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Közepesen sötét stílus 4 – 2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4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F2B93C-8AFB-4BF7-B7FF-609D7C444369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EA15A9AE-42C7-4FA6-AE37-2B6D9DE42221}">
      <dgm:prSet phldrT="[Szöveg]"/>
      <dgm:spPr/>
      <dgm:t>
        <a:bodyPr/>
        <a:lstStyle/>
        <a:p>
          <a:r>
            <a:rPr lang="hu-HU" dirty="0" smtClean="0"/>
            <a:t>Tiszta szívvel</a:t>
          </a:r>
          <a:endParaRPr lang="hu-HU" dirty="0"/>
        </a:p>
      </dgm:t>
    </dgm:pt>
    <dgm:pt modelId="{D4FEF9F2-FA67-46F6-A8E7-C09B1E1ED978}" type="parTrans" cxnId="{B95E36E3-0128-4AFC-898F-27F602F15C47}">
      <dgm:prSet/>
      <dgm:spPr/>
      <dgm:t>
        <a:bodyPr/>
        <a:lstStyle/>
        <a:p>
          <a:endParaRPr lang="hu-HU"/>
        </a:p>
      </dgm:t>
    </dgm:pt>
    <dgm:pt modelId="{5AC55417-5928-49F6-A1AE-8740A9637796}" type="sibTrans" cxnId="{B95E36E3-0128-4AFC-898F-27F602F15C47}">
      <dgm:prSet/>
      <dgm:spPr/>
      <dgm:t>
        <a:bodyPr/>
        <a:lstStyle/>
        <a:p>
          <a:endParaRPr lang="hu-HU"/>
        </a:p>
      </dgm:t>
    </dgm:pt>
    <dgm:pt modelId="{529B9B11-261B-4A7E-96EA-7B1CF720F8A6}">
      <dgm:prSet phldrT="[Szöveg]"/>
      <dgm:spPr/>
      <dgm:t>
        <a:bodyPr/>
        <a:lstStyle/>
        <a:p>
          <a:endParaRPr lang="hu-HU" dirty="0"/>
        </a:p>
      </dgm:t>
    </dgm:pt>
    <dgm:pt modelId="{79620054-0C20-4F96-911B-AC59878D5F74}" type="parTrans" cxnId="{7E34DA42-1594-4977-8AC0-6C7EB067FC91}">
      <dgm:prSet/>
      <dgm:spPr/>
      <dgm:t>
        <a:bodyPr/>
        <a:lstStyle/>
        <a:p>
          <a:endParaRPr lang="hu-HU"/>
        </a:p>
      </dgm:t>
    </dgm:pt>
    <dgm:pt modelId="{2B208A0A-7DEA-43E5-BDD1-80B6C1F72DA0}" type="sibTrans" cxnId="{7E34DA42-1594-4977-8AC0-6C7EB067FC91}">
      <dgm:prSet/>
      <dgm:spPr/>
      <dgm:t>
        <a:bodyPr/>
        <a:lstStyle/>
        <a:p>
          <a:endParaRPr lang="hu-HU"/>
        </a:p>
      </dgm:t>
    </dgm:pt>
    <dgm:pt modelId="{7ADE9A5F-1EEB-494A-B102-4564B4A588A0}">
      <dgm:prSet phldrT="[Szöveg]"/>
      <dgm:spPr/>
      <dgm:t>
        <a:bodyPr/>
        <a:lstStyle/>
        <a:p>
          <a:endParaRPr lang="hu-HU" dirty="0"/>
        </a:p>
      </dgm:t>
    </dgm:pt>
    <dgm:pt modelId="{7CFD5CC0-CDF2-4CE8-91C9-82C0A0260968}" type="parTrans" cxnId="{AD4C905A-66F1-46C9-8EE0-A57DE242A40D}">
      <dgm:prSet/>
      <dgm:spPr/>
      <dgm:t>
        <a:bodyPr/>
        <a:lstStyle/>
        <a:p>
          <a:endParaRPr lang="hu-HU"/>
        </a:p>
      </dgm:t>
    </dgm:pt>
    <dgm:pt modelId="{4381F7C7-5E71-4568-983B-03F8CFEDD9C8}" type="sibTrans" cxnId="{AD4C905A-66F1-46C9-8EE0-A57DE242A40D}">
      <dgm:prSet/>
      <dgm:spPr/>
      <dgm:t>
        <a:bodyPr/>
        <a:lstStyle/>
        <a:p>
          <a:endParaRPr lang="hu-HU"/>
        </a:p>
      </dgm:t>
    </dgm:pt>
    <dgm:pt modelId="{B982A11B-1929-40ED-9985-2F67135B2C29}">
      <dgm:prSet phldrT="[Szöveg]"/>
      <dgm:spPr/>
      <dgm:t>
        <a:bodyPr/>
        <a:lstStyle/>
        <a:p>
          <a:endParaRPr lang="hu-HU" dirty="0"/>
        </a:p>
      </dgm:t>
    </dgm:pt>
    <dgm:pt modelId="{D633421F-29BB-4676-8D9A-C98E454B1D45}" type="parTrans" cxnId="{B03211DB-1A20-4749-B55E-C99804FFA806}">
      <dgm:prSet/>
      <dgm:spPr/>
      <dgm:t>
        <a:bodyPr/>
        <a:lstStyle/>
        <a:p>
          <a:endParaRPr lang="hu-HU"/>
        </a:p>
      </dgm:t>
    </dgm:pt>
    <dgm:pt modelId="{CE0E645E-DB90-44C7-AC5B-7FC3E95B929C}" type="sibTrans" cxnId="{B03211DB-1A20-4749-B55E-C99804FFA806}">
      <dgm:prSet/>
      <dgm:spPr/>
      <dgm:t>
        <a:bodyPr/>
        <a:lstStyle/>
        <a:p>
          <a:endParaRPr lang="hu-HU"/>
        </a:p>
      </dgm:t>
    </dgm:pt>
    <dgm:pt modelId="{A65D5F36-6919-4407-BACA-3D2E4990EDC6}">
      <dgm:prSet phldrT="[Szöveg]"/>
      <dgm:spPr/>
      <dgm:t>
        <a:bodyPr/>
        <a:lstStyle/>
        <a:p>
          <a:endParaRPr lang="hu-HU" dirty="0"/>
        </a:p>
      </dgm:t>
    </dgm:pt>
    <dgm:pt modelId="{F44E5EF8-066D-49A4-A00E-C382C66C1A2F}" type="parTrans" cxnId="{55373402-76C3-4D31-AAF9-B419F089FD75}">
      <dgm:prSet/>
      <dgm:spPr/>
      <dgm:t>
        <a:bodyPr/>
        <a:lstStyle/>
        <a:p>
          <a:endParaRPr lang="hu-HU"/>
        </a:p>
      </dgm:t>
    </dgm:pt>
    <dgm:pt modelId="{72285E3B-D81F-4010-BEF6-DCAAE4EABA4B}" type="sibTrans" cxnId="{55373402-76C3-4D31-AAF9-B419F089FD75}">
      <dgm:prSet/>
      <dgm:spPr/>
      <dgm:t>
        <a:bodyPr/>
        <a:lstStyle/>
        <a:p>
          <a:endParaRPr lang="hu-HU"/>
        </a:p>
      </dgm:t>
    </dgm:pt>
    <dgm:pt modelId="{3BB83F7A-8B43-4783-BEAE-CB15D7BE4FEB}">
      <dgm:prSet phldrT="[Szöveg]"/>
      <dgm:spPr/>
      <dgm:t>
        <a:bodyPr/>
        <a:lstStyle/>
        <a:p>
          <a:endParaRPr lang="hu-HU" dirty="0"/>
        </a:p>
      </dgm:t>
    </dgm:pt>
    <dgm:pt modelId="{BBEB4ECA-1B06-4F1C-B10F-6D401DE12CBD}" type="parTrans" cxnId="{5C48C769-2414-4DA8-83BE-8BB070974D91}">
      <dgm:prSet/>
      <dgm:spPr/>
      <dgm:t>
        <a:bodyPr/>
        <a:lstStyle/>
        <a:p>
          <a:endParaRPr lang="hu-HU"/>
        </a:p>
      </dgm:t>
    </dgm:pt>
    <dgm:pt modelId="{38774F5B-4DA4-4843-935B-D93A77670B06}" type="sibTrans" cxnId="{5C48C769-2414-4DA8-83BE-8BB070974D91}">
      <dgm:prSet/>
      <dgm:spPr/>
      <dgm:t>
        <a:bodyPr/>
        <a:lstStyle/>
        <a:p>
          <a:endParaRPr lang="hu-HU"/>
        </a:p>
      </dgm:t>
    </dgm:pt>
    <dgm:pt modelId="{5DAE1D3A-27A7-4C5A-BC5F-B4645AF20C6B}">
      <dgm:prSet phldrT="[Szöveg]"/>
      <dgm:spPr/>
      <dgm:t>
        <a:bodyPr/>
        <a:lstStyle/>
        <a:p>
          <a:endParaRPr lang="hu-HU" dirty="0"/>
        </a:p>
      </dgm:t>
    </dgm:pt>
    <dgm:pt modelId="{4A5FA598-D3E9-4EDE-8ADB-29D3F055BD5A}" type="parTrans" cxnId="{4E6E0F02-474D-4867-861D-24CB7FBDAA1E}">
      <dgm:prSet/>
      <dgm:spPr/>
      <dgm:t>
        <a:bodyPr/>
        <a:lstStyle/>
        <a:p>
          <a:endParaRPr lang="hu-HU"/>
        </a:p>
      </dgm:t>
    </dgm:pt>
    <dgm:pt modelId="{11DB1570-B94E-4A67-87D4-B3581D55B9B8}" type="sibTrans" cxnId="{4E6E0F02-474D-4867-861D-24CB7FBDAA1E}">
      <dgm:prSet/>
      <dgm:spPr/>
      <dgm:t>
        <a:bodyPr/>
        <a:lstStyle/>
        <a:p>
          <a:endParaRPr lang="hu-HU"/>
        </a:p>
      </dgm:t>
    </dgm:pt>
    <dgm:pt modelId="{6212FD76-6546-4750-BB4C-8110DD441B98}" type="pres">
      <dgm:prSet presAssocID="{E2F2B93C-8AFB-4BF7-B7FF-609D7C444369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D8D0A26E-BC62-44FB-9369-AD417B194D0D}" type="pres">
      <dgm:prSet presAssocID="{EA15A9AE-42C7-4FA6-AE37-2B6D9DE42221}" presName="singleCycle" presStyleCnt="0"/>
      <dgm:spPr/>
    </dgm:pt>
    <dgm:pt modelId="{CFE2AF89-3951-44E0-BDD7-46D2A744F407}" type="pres">
      <dgm:prSet presAssocID="{EA15A9AE-42C7-4FA6-AE37-2B6D9DE42221}" presName="singleCenter" presStyleLbl="node1" presStyleIdx="0" presStyleCnt="7">
        <dgm:presLayoutVars>
          <dgm:chMax val="7"/>
          <dgm:chPref val="7"/>
        </dgm:presLayoutVars>
      </dgm:prSet>
      <dgm:spPr/>
      <dgm:t>
        <a:bodyPr/>
        <a:lstStyle/>
        <a:p>
          <a:endParaRPr lang="hu-HU"/>
        </a:p>
      </dgm:t>
    </dgm:pt>
    <dgm:pt modelId="{98E2BCC4-E64D-48CB-B000-256092B51582}" type="pres">
      <dgm:prSet presAssocID="{79620054-0C20-4F96-911B-AC59878D5F74}" presName="Name56" presStyleLbl="parChTrans1D2" presStyleIdx="0" presStyleCnt="6"/>
      <dgm:spPr/>
      <dgm:t>
        <a:bodyPr/>
        <a:lstStyle/>
        <a:p>
          <a:endParaRPr lang="hu-HU"/>
        </a:p>
      </dgm:t>
    </dgm:pt>
    <dgm:pt modelId="{CF673152-4EBF-497C-AEEF-E1A0161A81DF}" type="pres">
      <dgm:prSet presAssocID="{529B9B11-261B-4A7E-96EA-7B1CF720F8A6}" presName="text0" presStyleLbl="node1" presStyleIdx="1" presStyleCnt="7" custScaleX="333132">
        <dgm:presLayoutVars>
          <dgm:bulletEnabled val="1"/>
        </dgm:presLayoutVars>
      </dgm:prSet>
      <dgm:spPr>
        <a:prstGeom prst="flowChartConnector">
          <a:avLst/>
        </a:prstGeom>
      </dgm:spPr>
      <dgm:t>
        <a:bodyPr/>
        <a:lstStyle/>
        <a:p>
          <a:endParaRPr lang="hu-HU"/>
        </a:p>
      </dgm:t>
    </dgm:pt>
    <dgm:pt modelId="{1109D5EA-0871-4FDC-9759-BCE0E86934CE}" type="pres">
      <dgm:prSet presAssocID="{7CFD5CC0-CDF2-4CE8-91C9-82C0A0260968}" presName="Name56" presStyleLbl="parChTrans1D2" presStyleIdx="1" presStyleCnt="6"/>
      <dgm:spPr/>
      <dgm:t>
        <a:bodyPr/>
        <a:lstStyle/>
        <a:p>
          <a:endParaRPr lang="hu-HU"/>
        </a:p>
      </dgm:t>
    </dgm:pt>
    <dgm:pt modelId="{403B745A-72F1-4C3D-A59D-99568218DF83}" type="pres">
      <dgm:prSet presAssocID="{7ADE9A5F-1EEB-494A-B102-4564B4A588A0}" presName="text0" presStyleLbl="node1" presStyleIdx="2" presStyleCnt="7" custScaleX="355090" custRadScaleRad="180514" custRadScaleInc="42395">
        <dgm:presLayoutVars>
          <dgm:bulletEnabled val="1"/>
        </dgm:presLayoutVars>
      </dgm:prSet>
      <dgm:spPr>
        <a:prstGeom prst="flowChartConnector">
          <a:avLst/>
        </a:prstGeom>
      </dgm:spPr>
      <dgm:t>
        <a:bodyPr/>
        <a:lstStyle/>
        <a:p>
          <a:endParaRPr lang="hu-HU"/>
        </a:p>
      </dgm:t>
    </dgm:pt>
    <dgm:pt modelId="{7290B361-AED2-4189-972F-F2690D6ACECA}" type="pres">
      <dgm:prSet presAssocID="{D633421F-29BB-4676-8D9A-C98E454B1D45}" presName="Name56" presStyleLbl="parChTrans1D2" presStyleIdx="2" presStyleCnt="6"/>
      <dgm:spPr/>
      <dgm:t>
        <a:bodyPr/>
        <a:lstStyle/>
        <a:p>
          <a:endParaRPr lang="hu-HU"/>
        </a:p>
      </dgm:t>
    </dgm:pt>
    <dgm:pt modelId="{F2FCE972-E8C6-42B1-8EC0-BBA589B7593E}" type="pres">
      <dgm:prSet presAssocID="{B982A11B-1929-40ED-9985-2F67135B2C29}" presName="text0" presStyleLbl="node1" presStyleIdx="3" presStyleCnt="7" custScaleX="415127" custRadScaleRad="214472" custRadScaleInc="-24649">
        <dgm:presLayoutVars>
          <dgm:bulletEnabled val="1"/>
        </dgm:presLayoutVars>
      </dgm:prSet>
      <dgm:spPr>
        <a:prstGeom prst="flowChartConnector">
          <a:avLst/>
        </a:prstGeom>
      </dgm:spPr>
      <dgm:t>
        <a:bodyPr/>
        <a:lstStyle/>
        <a:p>
          <a:endParaRPr lang="hu-HU"/>
        </a:p>
      </dgm:t>
    </dgm:pt>
    <dgm:pt modelId="{A2D937DE-3D0F-4902-AF80-32EB70D959C1}" type="pres">
      <dgm:prSet presAssocID="{BBEB4ECA-1B06-4F1C-B10F-6D401DE12CBD}" presName="Name56" presStyleLbl="parChTrans1D2" presStyleIdx="3" presStyleCnt="6"/>
      <dgm:spPr/>
    </dgm:pt>
    <dgm:pt modelId="{9794E89D-7A91-4F86-B56B-AB4D43F27FA7}" type="pres">
      <dgm:prSet presAssocID="{3BB83F7A-8B43-4783-BEAE-CB15D7BE4FEB}" presName="text0" presStyleLbl="node1" presStyleIdx="4" presStyleCnt="7" custScaleX="416103" custRadScaleRad="169164" custRadScaleInc="97590">
        <dgm:presLayoutVars>
          <dgm:bulletEnabled val="1"/>
        </dgm:presLayoutVars>
      </dgm:prSet>
      <dgm:spPr>
        <a:prstGeom prst="flowChartConnector">
          <a:avLst/>
        </a:prstGeom>
      </dgm:spPr>
      <dgm:t>
        <a:bodyPr/>
        <a:lstStyle/>
        <a:p>
          <a:endParaRPr lang="hu-HU"/>
        </a:p>
      </dgm:t>
    </dgm:pt>
    <dgm:pt modelId="{E0D52033-3B47-4FAA-A73E-CBBAAA616288}" type="pres">
      <dgm:prSet presAssocID="{4A5FA598-D3E9-4EDE-8ADB-29D3F055BD5A}" presName="Name56" presStyleLbl="parChTrans1D2" presStyleIdx="4" presStyleCnt="6"/>
      <dgm:spPr/>
    </dgm:pt>
    <dgm:pt modelId="{DE3D3A1A-2E54-443B-8D97-914EC13AC0B3}" type="pres">
      <dgm:prSet presAssocID="{5DAE1D3A-27A7-4C5A-BC5F-B4645AF20C6B}" presName="text0" presStyleLbl="node1" presStyleIdx="5" presStyleCnt="7" custScaleX="413986" custRadScaleRad="191385" custRadScaleInc="85515">
        <dgm:presLayoutVars>
          <dgm:bulletEnabled val="1"/>
        </dgm:presLayoutVars>
      </dgm:prSet>
      <dgm:spPr>
        <a:prstGeom prst="flowChartConnector">
          <a:avLst/>
        </a:prstGeom>
      </dgm:spPr>
      <dgm:t>
        <a:bodyPr/>
        <a:lstStyle/>
        <a:p>
          <a:endParaRPr lang="hu-HU"/>
        </a:p>
      </dgm:t>
    </dgm:pt>
    <dgm:pt modelId="{A9F2CC25-C892-4F9D-8FA9-BE9F9CB432E6}" type="pres">
      <dgm:prSet presAssocID="{F44E5EF8-066D-49A4-A00E-C382C66C1A2F}" presName="Name56" presStyleLbl="parChTrans1D2" presStyleIdx="5" presStyleCnt="6"/>
      <dgm:spPr/>
    </dgm:pt>
    <dgm:pt modelId="{0B144500-4A25-42E5-8D68-1E31B6EE2DD7}" type="pres">
      <dgm:prSet presAssocID="{A65D5F36-6919-4407-BACA-3D2E4990EDC6}" presName="text0" presStyleLbl="node1" presStyleIdx="6" presStyleCnt="7" custScaleX="404111" custRadScaleRad="195333" custRadScaleInc="-28414">
        <dgm:presLayoutVars>
          <dgm:bulletEnabled val="1"/>
        </dgm:presLayoutVars>
      </dgm:prSet>
      <dgm:spPr>
        <a:prstGeom prst="flowChartConnector">
          <a:avLst/>
        </a:prstGeom>
      </dgm:spPr>
      <dgm:t>
        <a:bodyPr/>
        <a:lstStyle/>
        <a:p>
          <a:endParaRPr lang="hu-HU"/>
        </a:p>
      </dgm:t>
    </dgm:pt>
  </dgm:ptLst>
  <dgm:cxnLst>
    <dgm:cxn modelId="{DED0A216-3971-4570-805E-57665CA70B40}" type="presOf" srcId="{529B9B11-261B-4A7E-96EA-7B1CF720F8A6}" destId="{CF673152-4EBF-497C-AEEF-E1A0161A81DF}" srcOrd="0" destOrd="0" presId="urn:microsoft.com/office/officeart/2008/layout/RadialCluster"/>
    <dgm:cxn modelId="{4E6E0F02-474D-4867-861D-24CB7FBDAA1E}" srcId="{EA15A9AE-42C7-4FA6-AE37-2B6D9DE42221}" destId="{5DAE1D3A-27A7-4C5A-BC5F-B4645AF20C6B}" srcOrd="4" destOrd="0" parTransId="{4A5FA598-D3E9-4EDE-8ADB-29D3F055BD5A}" sibTransId="{11DB1570-B94E-4A67-87D4-B3581D55B9B8}"/>
    <dgm:cxn modelId="{B95E36E3-0128-4AFC-898F-27F602F15C47}" srcId="{E2F2B93C-8AFB-4BF7-B7FF-609D7C444369}" destId="{EA15A9AE-42C7-4FA6-AE37-2B6D9DE42221}" srcOrd="0" destOrd="0" parTransId="{D4FEF9F2-FA67-46F6-A8E7-C09B1E1ED978}" sibTransId="{5AC55417-5928-49F6-A1AE-8740A9637796}"/>
    <dgm:cxn modelId="{669F3E5D-6493-401F-B598-896B439CA30E}" type="presOf" srcId="{EA15A9AE-42C7-4FA6-AE37-2B6D9DE42221}" destId="{CFE2AF89-3951-44E0-BDD7-46D2A744F407}" srcOrd="0" destOrd="0" presId="urn:microsoft.com/office/officeart/2008/layout/RadialCluster"/>
    <dgm:cxn modelId="{22AAE537-09CE-48C7-8A65-E801C3BBA806}" type="presOf" srcId="{79620054-0C20-4F96-911B-AC59878D5F74}" destId="{98E2BCC4-E64D-48CB-B000-256092B51582}" srcOrd="0" destOrd="0" presId="urn:microsoft.com/office/officeart/2008/layout/RadialCluster"/>
    <dgm:cxn modelId="{3374D3F3-3F04-41B4-968A-465C3D06A84E}" type="presOf" srcId="{4A5FA598-D3E9-4EDE-8ADB-29D3F055BD5A}" destId="{E0D52033-3B47-4FAA-A73E-CBBAAA616288}" srcOrd="0" destOrd="0" presId="urn:microsoft.com/office/officeart/2008/layout/RadialCluster"/>
    <dgm:cxn modelId="{64B3DDBD-D877-48A0-AB7C-0FF573317150}" type="presOf" srcId="{F44E5EF8-066D-49A4-A00E-C382C66C1A2F}" destId="{A9F2CC25-C892-4F9D-8FA9-BE9F9CB432E6}" srcOrd="0" destOrd="0" presId="urn:microsoft.com/office/officeart/2008/layout/RadialCluster"/>
    <dgm:cxn modelId="{B03211DB-1A20-4749-B55E-C99804FFA806}" srcId="{EA15A9AE-42C7-4FA6-AE37-2B6D9DE42221}" destId="{B982A11B-1929-40ED-9985-2F67135B2C29}" srcOrd="2" destOrd="0" parTransId="{D633421F-29BB-4676-8D9A-C98E454B1D45}" sibTransId="{CE0E645E-DB90-44C7-AC5B-7FC3E95B929C}"/>
    <dgm:cxn modelId="{AD4C905A-66F1-46C9-8EE0-A57DE242A40D}" srcId="{EA15A9AE-42C7-4FA6-AE37-2B6D9DE42221}" destId="{7ADE9A5F-1EEB-494A-B102-4564B4A588A0}" srcOrd="1" destOrd="0" parTransId="{7CFD5CC0-CDF2-4CE8-91C9-82C0A0260968}" sibTransId="{4381F7C7-5E71-4568-983B-03F8CFEDD9C8}"/>
    <dgm:cxn modelId="{A4D23072-0ED1-46F9-A56E-3723012CE69D}" type="presOf" srcId="{5DAE1D3A-27A7-4C5A-BC5F-B4645AF20C6B}" destId="{DE3D3A1A-2E54-443B-8D97-914EC13AC0B3}" srcOrd="0" destOrd="0" presId="urn:microsoft.com/office/officeart/2008/layout/RadialCluster"/>
    <dgm:cxn modelId="{D398722D-E8D7-4288-8032-D9882EE7C846}" type="presOf" srcId="{B982A11B-1929-40ED-9985-2F67135B2C29}" destId="{F2FCE972-E8C6-42B1-8EC0-BBA589B7593E}" srcOrd="0" destOrd="0" presId="urn:microsoft.com/office/officeart/2008/layout/RadialCluster"/>
    <dgm:cxn modelId="{9BA51B67-3428-41BF-9379-6C451B0971AA}" type="presOf" srcId="{BBEB4ECA-1B06-4F1C-B10F-6D401DE12CBD}" destId="{A2D937DE-3D0F-4902-AF80-32EB70D959C1}" srcOrd="0" destOrd="0" presId="urn:microsoft.com/office/officeart/2008/layout/RadialCluster"/>
    <dgm:cxn modelId="{9673E3C1-6F03-4E43-9607-FC5E01B99BC6}" type="presOf" srcId="{D633421F-29BB-4676-8D9A-C98E454B1D45}" destId="{7290B361-AED2-4189-972F-F2690D6ACECA}" srcOrd="0" destOrd="0" presId="urn:microsoft.com/office/officeart/2008/layout/RadialCluster"/>
    <dgm:cxn modelId="{FDCC656E-B163-40AC-A2B5-49A45F6981C7}" type="presOf" srcId="{E2F2B93C-8AFB-4BF7-B7FF-609D7C444369}" destId="{6212FD76-6546-4750-BB4C-8110DD441B98}" srcOrd="0" destOrd="0" presId="urn:microsoft.com/office/officeart/2008/layout/RadialCluster"/>
    <dgm:cxn modelId="{5C48C769-2414-4DA8-83BE-8BB070974D91}" srcId="{EA15A9AE-42C7-4FA6-AE37-2B6D9DE42221}" destId="{3BB83F7A-8B43-4783-BEAE-CB15D7BE4FEB}" srcOrd="3" destOrd="0" parTransId="{BBEB4ECA-1B06-4F1C-B10F-6D401DE12CBD}" sibTransId="{38774F5B-4DA4-4843-935B-D93A77670B06}"/>
    <dgm:cxn modelId="{7E34DA42-1594-4977-8AC0-6C7EB067FC91}" srcId="{EA15A9AE-42C7-4FA6-AE37-2B6D9DE42221}" destId="{529B9B11-261B-4A7E-96EA-7B1CF720F8A6}" srcOrd="0" destOrd="0" parTransId="{79620054-0C20-4F96-911B-AC59878D5F74}" sibTransId="{2B208A0A-7DEA-43E5-BDD1-80B6C1F72DA0}"/>
    <dgm:cxn modelId="{4023AF1A-F4ED-471A-8DE8-CA95001A5C19}" type="presOf" srcId="{A65D5F36-6919-4407-BACA-3D2E4990EDC6}" destId="{0B144500-4A25-42E5-8D68-1E31B6EE2DD7}" srcOrd="0" destOrd="0" presId="urn:microsoft.com/office/officeart/2008/layout/RadialCluster"/>
    <dgm:cxn modelId="{BC686DE2-3077-4E4C-9C82-F8FBB3A2FEF1}" type="presOf" srcId="{7CFD5CC0-CDF2-4CE8-91C9-82C0A0260968}" destId="{1109D5EA-0871-4FDC-9759-BCE0E86934CE}" srcOrd="0" destOrd="0" presId="urn:microsoft.com/office/officeart/2008/layout/RadialCluster"/>
    <dgm:cxn modelId="{D26555C2-B964-4C96-89D6-97B312FAFD18}" type="presOf" srcId="{3BB83F7A-8B43-4783-BEAE-CB15D7BE4FEB}" destId="{9794E89D-7A91-4F86-B56B-AB4D43F27FA7}" srcOrd="0" destOrd="0" presId="urn:microsoft.com/office/officeart/2008/layout/RadialCluster"/>
    <dgm:cxn modelId="{55373402-76C3-4D31-AAF9-B419F089FD75}" srcId="{EA15A9AE-42C7-4FA6-AE37-2B6D9DE42221}" destId="{A65D5F36-6919-4407-BACA-3D2E4990EDC6}" srcOrd="5" destOrd="0" parTransId="{F44E5EF8-066D-49A4-A00E-C382C66C1A2F}" sibTransId="{72285E3B-D81F-4010-BEF6-DCAAE4EABA4B}"/>
    <dgm:cxn modelId="{87D847E4-49A1-444C-9BEA-10FD1AE42C06}" type="presOf" srcId="{7ADE9A5F-1EEB-494A-B102-4564B4A588A0}" destId="{403B745A-72F1-4C3D-A59D-99568218DF83}" srcOrd="0" destOrd="0" presId="urn:microsoft.com/office/officeart/2008/layout/RadialCluster"/>
    <dgm:cxn modelId="{25AAA1AD-D62C-4ABA-ADF6-27C4D5F80C3B}" type="presParOf" srcId="{6212FD76-6546-4750-BB4C-8110DD441B98}" destId="{D8D0A26E-BC62-44FB-9369-AD417B194D0D}" srcOrd="0" destOrd="0" presId="urn:microsoft.com/office/officeart/2008/layout/RadialCluster"/>
    <dgm:cxn modelId="{5C3C6411-785A-4FF5-A809-9FE6C7B146F0}" type="presParOf" srcId="{D8D0A26E-BC62-44FB-9369-AD417B194D0D}" destId="{CFE2AF89-3951-44E0-BDD7-46D2A744F407}" srcOrd="0" destOrd="0" presId="urn:microsoft.com/office/officeart/2008/layout/RadialCluster"/>
    <dgm:cxn modelId="{C130E3B4-634A-457F-AD22-54A8CD97B218}" type="presParOf" srcId="{D8D0A26E-BC62-44FB-9369-AD417B194D0D}" destId="{98E2BCC4-E64D-48CB-B000-256092B51582}" srcOrd="1" destOrd="0" presId="urn:microsoft.com/office/officeart/2008/layout/RadialCluster"/>
    <dgm:cxn modelId="{17E77725-9B2C-4217-B815-9146936F7039}" type="presParOf" srcId="{D8D0A26E-BC62-44FB-9369-AD417B194D0D}" destId="{CF673152-4EBF-497C-AEEF-E1A0161A81DF}" srcOrd="2" destOrd="0" presId="urn:microsoft.com/office/officeart/2008/layout/RadialCluster"/>
    <dgm:cxn modelId="{60CF94C3-91CA-4D46-8FA3-9AE13A93AF32}" type="presParOf" srcId="{D8D0A26E-BC62-44FB-9369-AD417B194D0D}" destId="{1109D5EA-0871-4FDC-9759-BCE0E86934CE}" srcOrd="3" destOrd="0" presId="urn:microsoft.com/office/officeart/2008/layout/RadialCluster"/>
    <dgm:cxn modelId="{DCEE482B-54EF-44BB-82AB-121DDD678FED}" type="presParOf" srcId="{D8D0A26E-BC62-44FB-9369-AD417B194D0D}" destId="{403B745A-72F1-4C3D-A59D-99568218DF83}" srcOrd="4" destOrd="0" presId="urn:microsoft.com/office/officeart/2008/layout/RadialCluster"/>
    <dgm:cxn modelId="{4D042712-4ACD-4379-8036-BBB596BE9D8F}" type="presParOf" srcId="{D8D0A26E-BC62-44FB-9369-AD417B194D0D}" destId="{7290B361-AED2-4189-972F-F2690D6ACECA}" srcOrd="5" destOrd="0" presId="urn:microsoft.com/office/officeart/2008/layout/RadialCluster"/>
    <dgm:cxn modelId="{880B6976-3CEC-45E2-BF59-67EB5512D5F6}" type="presParOf" srcId="{D8D0A26E-BC62-44FB-9369-AD417B194D0D}" destId="{F2FCE972-E8C6-42B1-8EC0-BBA589B7593E}" srcOrd="6" destOrd="0" presId="urn:microsoft.com/office/officeart/2008/layout/RadialCluster"/>
    <dgm:cxn modelId="{12C49987-45E6-4501-A49F-C52A6263FD22}" type="presParOf" srcId="{D8D0A26E-BC62-44FB-9369-AD417B194D0D}" destId="{A2D937DE-3D0F-4902-AF80-32EB70D959C1}" srcOrd="7" destOrd="0" presId="urn:microsoft.com/office/officeart/2008/layout/RadialCluster"/>
    <dgm:cxn modelId="{5610C64B-6410-42D8-ADE1-00440F1D8A05}" type="presParOf" srcId="{D8D0A26E-BC62-44FB-9369-AD417B194D0D}" destId="{9794E89D-7A91-4F86-B56B-AB4D43F27FA7}" srcOrd="8" destOrd="0" presId="urn:microsoft.com/office/officeart/2008/layout/RadialCluster"/>
    <dgm:cxn modelId="{E70C29C8-58A3-4CAD-BD48-2CBEFD17B23C}" type="presParOf" srcId="{D8D0A26E-BC62-44FB-9369-AD417B194D0D}" destId="{E0D52033-3B47-4FAA-A73E-CBBAAA616288}" srcOrd="9" destOrd="0" presId="urn:microsoft.com/office/officeart/2008/layout/RadialCluster"/>
    <dgm:cxn modelId="{C9AA8C7D-6502-4FE2-B5FF-48C58103BF5B}" type="presParOf" srcId="{D8D0A26E-BC62-44FB-9369-AD417B194D0D}" destId="{DE3D3A1A-2E54-443B-8D97-914EC13AC0B3}" srcOrd="10" destOrd="0" presId="urn:microsoft.com/office/officeart/2008/layout/RadialCluster"/>
    <dgm:cxn modelId="{6321A5EF-3ECF-4D3C-9ACB-178939358E2F}" type="presParOf" srcId="{D8D0A26E-BC62-44FB-9369-AD417B194D0D}" destId="{A9F2CC25-C892-4F9D-8FA9-BE9F9CB432E6}" srcOrd="11" destOrd="0" presId="urn:microsoft.com/office/officeart/2008/layout/RadialCluster"/>
    <dgm:cxn modelId="{B0C0B32D-85DC-4FAD-8B08-47C3FD909CF4}" type="presParOf" srcId="{D8D0A26E-BC62-44FB-9369-AD417B194D0D}" destId="{0B144500-4A25-42E5-8D68-1E31B6EE2DD7}" srcOrd="12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EB4406-800F-4111-8F5A-21499BA336D4}" type="doc">
      <dgm:prSet loTypeId="urn:microsoft.com/office/officeart/2005/8/layout/default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hu-HU"/>
        </a:p>
      </dgm:t>
    </dgm:pt>
    <dgm:pt modelId="{3FD5F4E3-2748-4ECB-8A72-93412DD2E32A}">
      <dgm:prSet phldrT="[Szöveg]"/>
      <dgm:spPr/>
      <dgm:t>
        <a:bodyPr/>
        <a:lstStyle/>
        <a:p>
          <a:r>
            <a:rPr lang="hu-HU" dirty="0" smtClean="0"/>
            <a:t>Erősségek</a:t>
          </a:r>
          <a:endParaRPr lang="hu-HU" dirty="0"/>
        </a:p>
      </dgm:t>
    </dgm:pt>
    <dgm:pt modelId="{3C41273E-F694-441C-8883-28629D18AF64}" type="parTrans" cxnId="{C6F05E10-7D77-4333-9567-BB4BA0A0C97C}">
      <dgm:prSet/>
      <dgm:spPr/>
      <dgm:t>
        <a:bodyPr/>
        <a:lstStyle/>
        <a:p>
          <a:endParaRPr lang="hu-HU"/>
        </a:p>
      </dgm:t>
    </dgm:pt>
    <dgm:pt modelId="{992A8A55-89A4-4B3B-8691-622A59335B67}" type="sibTrans" cxnId="{C6F05E10-7D77-4333-9567-BB4BA0A0C97C}">
      <dgm:prSet/>
      <dgm:spPr/>
      <dgm:t>
        <a:bodyPr/>
        <a:lstStyle/>
        <a:p>
          <a:endParaRPr lang="hu-HU"/>
        </a:p>
      </dgm:t>
    </dgm:pt>
    <dgm:pt modelId="{CD85640C-79DF-41A1-9CF8-2CE9800997B5}">
      <dgm:prSet phldrT="[Szöveg]"/>
      <dgm:spPr/>
      <dgm:t>
        <a:bodyPr/>
        <a:lstStyle/>
        <a:p>
          <a:r>
            <a:rPr lang="hu-HU" dirty="0" smtClean="0"/>
            <a:t>Gyengeségek</a:t>
          </a:r>
          <a:endParaRPr lang="hu-HU" dirty="0"/>
        </a:p>
      </dgm:t>
    </dgm:pt>
    <dgm:pt modelId="{B45E4638-7E8E-4B51-B87F-4A4B5989DFB7}" type="parTrans" cxnId="{EA67CAF8-F28B-41E8-BE65-218A5F1FBBE9}">
      <dgm:prSet/>
      <dgm:spPr/>
      <dgm:t>
        <a:bodyPr/>
        <a:lstStyle/>
        <a:p>
          <a:endParaRPr lang="hu-HU"/>
        </a:p>
      </dgm:t>
    </dgm:pt>
    <dgm:pt modelId="{892EB497-D4FE-46F2-B453-4CF05069D77C}" type="sibTrans" cxnId="{EA67CAF8-F28B-41E8-BE65-218A5F1FBBE9}">
      <dgm:prSet/>
      <dgm:spPr/>
      <dgm:t>
        <a:bodyPr/>
        <a:lstStyle/>
        <a:p>
          <a:endParaRPr lang="hu-HU"/>
        </a:p>
      </dgm:t>
    </dgm:pt>
    <dgm:pt modelId="{B730E4FB-15E8-447C-BC09-3825C75FCA6B}">
      <dgm:prSet phldrT="[Szöveg]"/>
      <dgm:spPr/>
      <dgm:t>
        <a:bodyPr/>
        <a:lstStyle/>
        <a:p>
          <a:r>
            <a:rPr lang="hu-HU" dirty="0" smtClean="0"/>
            <a:t>Külső tényezők</a:t>
          </a:r>
          <a:endParaRPr lang="hu-HU" dirty="0"/>
        </a:p>
      </dgm:t>
    </dgm:pt>
    <dgm:pt modelId="{9B3E3828-41B0-45D3-9F96-B254737878AB}" type="parTrans" cxnId="{44781E95-EF5E-4603-B5DB-4389012CB0CD}">
      <dgm:prSet/>
      <dgm:spPr/>
      <dgm:t>
        <a:bodyPr/>
        <a:lstStyle/>
        <a:p>
          <a:endParaRPr lang="hu-HU"/>
        </a:p>
      </dgm:t>
    </dgm:pt>
    <dgm:pt modelId="{D254345D-456E-495B-8C6F-93FEFB6186B8}" type="sibTrans" cxnId="{44781E95-EF5E-4603-B5DB-4389012CB0CD}">
      <dgm:prSet/>
      <dgm:spPr/>
      <dgm:t>
        <a:bodyPr/>
        <a:lstStyle/>
        <a:p>
          <a:endParaRPr lang="hu-HU"/>
        </a:p>
      </dgm:t>
    </dgm:pt>
    <dgm:pt modelId="{D26AC2B6-7168-4C75-8AB7-01DF0E524060}">
      <dgm:prSet phldrT="[Szöveg]"/>
      <dgm:spPr/>
      <dgm:t>
        <a:bodyPr/>
        <a:lstStyle/>
        <a:p>
          <a:r>
            <a:rPr lang="hu-HU" dirty="0" smtClean="0"/>
            <a:t>Lehetőségek</a:t>
          </a:r>
          <a:endParaRPr lang="hu-HU" dirty="0"/>
        </a:p>
      </dgm:t>
    </dgm:pt>
    <dgm:pt modelId="{B48DDABB-881D-49BC-9CEC-DC921273B838}" type="parTrans" cxnId="{D427D068-6C36-4F8B-B596-3F45FD369652}">
      <dgm:prSet/>
      <dgm:spPr/>
      <dgm:t>
        <a:bodyPr/>
        <a:lstStyle/>
        <a:p>
          <a:endParaRPr lang="hu-HU"/>
        </a:p>
      </dgm:t>
    </dgm:pt>
    <dgm:pt modelId="{5D20A2E4-7842-4347-B4E2-AEFBD1DD864B}" type="sibTrans" cxnId="{D427D068-6C36-4F8B-B596-3F45FD369652}">
      <dgm:prSet/>
      <dgm:spPr/>
      <dgm:t>
        <a:bodyPr/>
        <a:lstStyle/>
        <a:p>
          <a:endParaRPr lang="hu-HU"/>
        </a:p>
      </dgm:t>
    </dgm:pt>
    <dgm:pt modelId="{7F01FEBD-3793-49E5-9C51-BFD2C5E0AE8E}">
      <dgm:prSet phldrT="[Szöveg]"/>
      <dgm:spPr/>
      <dgm:t>
        <a:bodyPr/>
        <a:lstStyle/>
        <a:p>
          <a:r>
            <a:rPr lang="hu-HU" dirty="0" smtClean="0"/>
            <a:t>Veszélyek</a:t>
          </a:r>
          <a:endParaRPr lang="hu-HU" dirty="0"/>
        </a:p>
      </dgm:t>
    </dgm:pt>
    <dgm:pt modelId="{645286FA-D5C6-4DF2-A54C-E3E13F7A04A1}" type="parTrans" cxnId="{95B95B00-6D58-4328-8FCF-8F342B8D79C7}">
      <dgm:prSet/>
      <dgm:spPr/>
      <dgm:t>
        <a:bodyPr/>
        <a:lstStyle/>
        <a:p>
          <a:endParaRPr lang="hu-HU"/>
        </a:p>
      </dgm:t>
    </dgm:pt>
    <dgm:pt modelId="{F65EF153-287A-4DF3-93EA-07D1C8450E7B}" type="sibTrans" cxnId="{95B95B00-6D58-4328-8FCF-8F342B8D79C7}">
      <dgm:prSet/>
      <dgm:spPr/>
      <dgm:t>
        <a:bodyPr/>
        <a:lstStyle/>
        <a:p>
          <a:endParaRPr lang="hu-HU"/>
        </a:p>
      </dgm:t>
    </dgm:pt>
    <dgm:pt modelId="{0D59694B-054F-497C-83C1-04EF58A453B0}">
      <dgm:prSet phldrT="[Szöveg]"/>
      <dgm:spPr/>
      <dgm:t>
        <a:bodyPr/>
        <a:lstStyle/>
        <a:p>
          <a:r>
            <a:rPr lang="hu-HU" dirty="0" smtClean="0"/>
            <a:t>Belső tényezők</a:t>
          </a:r>
          <a:endParaRPr lang="hu-HU" dirty="0"/>
        </a:p>
      </dgm:t>
    </dgm:pt>
    <dgm:pt modelId="{B17902FF-C87C-4255-9036-B9D4A13E803D}" type="parTrans" cxnId="{F8298CE9-185E-4D5C-96CB-13CD41F79573}">
      <dgm:prSet/>
      <dgm:spPr/>
      <dgm:t>
        <a:bodyPr/>
        <a:lstStyle/>
        <a:p>
          <a:endParaRPr lang="hu-HU"/>
        </a:p>
      </dgm:t>
    </dgm:pt>
    <dgm:pt modelId="{44206EC3-A93C-4F26-A183-D2A622C532BA}" type="sibTrans" cxnId="{F8298CE9-185E-4D5C-96CB-13CD41F79573}">
      <dgm:prSet/>
      <dgm:spPr/>
      <dgm:t>
        <a:bodyPr/>
        <a:lstStyle/>
        <a:p>
          <a:endParaRPr lang="hu-HU"/>
        </a:p>
      </dgm:t>
    </dgm:pt>
    <dgm:pt modelId="{A97EA9FE-C270-46E1-BB7A-A7719CF48AEE}" type="pres">
      <dgm:prSet presAssocID="{23EB4406-800F-4111-8F5A-21499BA336D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C2ACFB6C-A763-41B7-B970-698AF138B21B}" type="pres">
      <dgm:prSet presAssocID="{3FD5F4E3-2748-4ECB-8A72-93412DD2E32A}" presName="node" presStyleLbl="node1" presStyleIdx="0" presStyleCnt="6" custScaleY="98338" custLinFactNeighborX="27492" custLinFactNeighborY="1374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D31130F-A3B6-4ECD-804E-279AC5B7D71F}" type="pres">
      <dgm:prSet presAssocID="{992A8A55-89A4-4B3B-8691-622A59335B67}" presName="sibTrans" presStyleCnt="0"/>
      <dgm:spPr/>
    </dgm:pt>
    <dgm:pt modelId="{3424019C-D034-40EE-9FA0-AB7AB2A31E9B}" type="pres">
      <dgm:prSet presAssocID="{CD85640C-79DF-41A1-9CF8-2CE9800997B5}" presName="node" presStyleLbl="node1" presStyleIdx="1" presStyleCnt="6" custScaleY="96303" custLinFactNeighborX="73006" custLinFactNeighborY="112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4FECD06-52AD-4B0E-88E9-9ACEDEF9769F}" type="pres">
      <dgm:prSet presAssocID="{892EB497-D4FE-46F2-B453-4CF05069D77C}" presName="sibTrans" presStyleCnt="0"/>
      <dgm:spPr/>
    </dgm:pt>
    <dgm:pt modelId="{5287307C-B5A0-4543-959C-10D1E71D8C6B}" type="pres">
      <dgm:prSet presAssocID="{B730E4FB-15E8-447C-BC09-3825C75FCA6B}" presName="node" presStyleLbl="node1" presStyleIdx="2" presStyleCnt="6" custScaleY="39065" custLinFactX="-13693" custLinFactY="84916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465C056-D5CE-4830-850C-9D4D2ED321C8}" type="pres">
      <dgm:prSet presAssocID="{D254345D-456E-495B-8C6F-93FEFB6186B8}" presName="sibTrans" presStyleCnt="0"/>
      <dgm:spPr/>
    </dgm:pt>
    <dgm:pt modelId="{55097F51-EF43-49E8-9A30-5AC7A4BED29D}" type="pres">
      <dgm:prSet presAssocID="{D26AC2B6-7168-4C75-8AB7-01DF0E524060}" presName="node" presStyleLbl="node1" presStyleIdx="3" presStyleCnt="6" custLinFactNeighborX="28103" custLinFactNeighborY="-365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3D9B725-7F64-4999-BB2F-D383400A11E3}" type="pres">
      <dgm:prSet presAssocID="{5D20A2E4-7842-4347-B4E2-AEFBD1DD864B}" presName="sibTrans" presStyleCnt="0"/>
      <dgm:spPr/>
    </dgm:pt>
    <dgm:pt modelId="{9DA0A8D6-74E1-4984-A722-3566A90274ED}" type="pres">
      <dgm:prSet presAssocID="{7F01FEBD-3793-49E5-9C51-BFD2C5E0AE8E}" presName="node" presStyleLbl="node1" presStyleIdx="4" presStyleCnt="6" custLinFactNeighborX="72729" custLinFactNeighborY="-641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0E341FD-F91C-4C77-9ED8-D14146B1658C}" type="pres">
      <dgm:prSet presAssocID="{F65EF153-287A-4DF3-93EA-07D1C8450E7B}" presName="sibTrans" presStyleCnt="0"/>
      <dgm:spPr/>
    </dgm:pt>
    <dgm:pt modelId="{2012826D-3ED8-415C-A5BB-6E1162195A39}" type="pres">
      <dgm:prSet presAssocID="{0D59694B-054F-497C-83C1-04EF58A453B0}" presName="node" presStyleLbl="node1" presStyleIdx="5" presStyleCnt="6" custScaleY="42554" custLinFactX="-18389" custLinFactY="-72667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5B093E2B-0698-4689-A0A1-9AA969CBBA0D}" type="presOf" srcId="{23EB4406-800F-4111-8F5A-21499BA336D4}" destId="{A97EA9FE-C270-46E1-BB7A-A7719CF48AEE}" srcOrd="0" destOrd="0" presId="urn:microsoft.com/office/officeart/2005/8/layout/default"/>
    <dgm:cxn modelId="{06965432-3DB1-48D0-A2D5-0F8BE0690A21}" type="presOf" srcId="{0D59694B-054F-497C-83C1-04EF58A453B0}" destId="{2012826D-3ED8-415C-A5BB-6E1162195A39}" srcOrd="0" destOrd="0" presId="urn:microsoft.com/office/officeart/2005/8/layout/default"/>
    <dgm:cxn modelId="{95B95B00-6D58-4328-8FCF-8F342B8D79C7}" srcId="{23EB4406-800F-4111-8F5A-21499BA336D4}" destId="{7F01FEBD-3793-49E5-9C51-BFD2C5E0AE8E}" srcOrd="4" destOrd="0" parTransId="{645286FA-D5C6-4DF2-A54C-E3E13F7A04A1}" sibTransId="{F65EF153-287A-4DF3-93EA-07D1C8450E7B}"/>
    <dgm:cxn modelId="{EA67CAF8-F28B-41E8-BE65-218A5F1FBBE9}" srcId="{23EB4406-800F-4111-8F5A-21499BA336D4}" destId="{CD85640C-79DF-41A1-9CF8-2CE9800997B5}" srcOrd="1" destOrd="0" parTransId="{B45E4638-7E8E-4B51-B87F-4A4B5989DFB7}" sibTransId="{892EB497-D4FE-46F2-B453-4CF05069D77C}"/>
    <dgm:cxn modelId="{C6F05E10-7D77-4333-9567-BB4BA0A0C97C}" srcId="{23EB4406-800F-4111-8F5A-21499BA336D4}" destId="{3FD5F4E3-2748-4ECB-8A72-93412DD2E32A}" srcOrd="0" destOrd="0" parTransId="{3C41273E-F694-441C-8883-28629D18AF64}" sibTransId="{992A8A55-89A4-4B3B-8691-622A59335B67}"/>
    <dgm:cxn modelId="{495094EE-73D3-4BED-A2E8-0F6E5DE1AA77}" type="presOf" srcId="{3FD5F4E3-2748-4ECB-8A72-93412DD2E32A}" destId="{C2ACFB6C-A763-41B7-B970-698AF138B21B}" srcOrd="0" destOrd="0" presId="urn:microsoft.com/office/officeart/2005/8/layout/default"/>
    <dgm:cxn modelId="{F8298CE9-185E-4D5C-96CB-13CD41F79573}" srcId="{23EB4406-800F-4111-8F5A-21499BA336D4}" destId="{0D59694B-054F-497C-83C1-04EF58A453B0}" srcOrd="5" destOrd="0" parTransId="{B17902FF-C87C-4255-9036-B9D4A13E803D}" sibTransId="{44206EC3-A93C-4F26-A183-D2A622C532BA}"/>
    <dgm:cxn modelId="{44781E95-EF5E-4603-B5DB-4389012CB0CD}" srcId="{23EB4406-800F-4111-8F5A-21499BA336D4}" destId="{B730E4FB-15E8-447C-BC09-3825C75FCA6B}" srcOrd="2" destOrd="0" parTransId="{9B3E3828-41B0-45D3-9F96-B254737878AB}" sibTransId="{D254345D-456E-495B-8C6F-93FEFB6186B8}"/>
    <dgm:cxn modelId="{410F95E7-22AD-4FD3-A7E2-6433744EC19E}" type="presOf" srcId="{7F01FEBD-3793-49E5-9C51-BFD2C5E0AE8E}" destId="{9DA0A8D6-74E1-4984-A722-3566A90274ED}" srcOrd="0" destOrd="0" presId="urn:microsoft.com/office/officeart/2005/8/layout/default"/>
    <dgm:cxn modelId="{DF2F62BF-9B8B-4FC5-A14C-2BF3B51CD1E4}" type="presOf" srcId="{D26AC2B6-7168-4C75-8AB7-01DF0E524060}" destId="{55097F51-EF43-49E8-9A30-5AC7A4BED29D}" srcOrd="0" destOrd="0" presId="urn:microsoft.com/office/officeart/2005/8/layout/default"/>
    <dgm:cxn modelId="{2A6F47F2-48B2-49D3-9EA8-104C852BCD74}" type="presOf" srcId="{CD85640C-79DF-41A1-9CF8-2CE9800997B5}" destId="{3424019C-D034-40EE-9FA0-AB7AB2A31E9B}" srcOrd="0" destOrd="0" presId="urn:microsoft.com/office/officeart/2005/8/layout/default"/>
    <dgm:cxn modelId="{18C6068B-FF0F-4567-8E02-D491AFA54D80}" type="presOf" srcId="{B730E4FB-15E8-447C-BC09-3825C75FCA6B}" destId="{5287307C-B5A0-4543-959C-10D1E71D8C6B}" srcOrd="0" destOrd="0" presId="urn:microsoft.com/office/officeart/2005/8/layout/default"/>
    <dgm:cxn modelId="{D427D068-6C36-4F8B-B596-3F45FD369652}" srcId="{23EB4406-800F-4111-8F5A-21499BA336D4}" destId="{D26AC2B6-7168-4C75-8AB7-01DF0E524060}" srcOrd="3" destOrd="0" parTransId="{B48DDABB-881D-49BC-9CEC-DC921273B838}" sibTransId="{5D20A2E4-7842-4347-B4E2-AEFBD1DD864B}"/>
    <dgm:cxn modelId="{0FE33388-95F5-4DEB-9F9F-9A40B42AB90F}" type="presParOf" srcId="{A97EA9FE-C270-46E1-BB7A-A7719CF48AEE}" destId="{C2ACFB6C-A763-41B7-B970-698AF138B21B}" srcOrd="0" destOrd="0" presId="urn:microsoft.com/office/officeart/2005/8/layout/default"/>
    <dgm:cxn modelId="{8563C020-B0DB-4D3F-83D6-03638F70F0A5}" type="presParOf" srcId="{A97EA9FE-C270-46E1-BB7A-A7719CF48AEE}" destId="{9D31130F-A3B6-4ECD-804E-279AC5B7D71F}" srcOrd="1" destOrd="0" presId="urn:microsoft.com/office/officeart/2005/8/layout/default"/>
    <dgm:cxn modelId="{81B4B3F5-F55A-4E69-A85E-697873402946}" type="presParOf" srcId="{A97EA9FE-C270-46E1-BB7A-A7719CF48AEE}" destId="{3424019C-D034-40EE-9FA0-AB7AB2A31E9B}" srcOrd="2" destOrd="0" presId="urn:microsoft.com/office/officeart/2005/8/layout/default"/>
    <dgm:cxn modelId="{BC731AE3-7B1D-4C0B-92F1-C4FCC94930C5}" type="presParOf" srcId="{A97EA9FE-C270-46E1-BB7A-A7719CF48AEE}" destId="{B4FECD06-52AD-4B0E-88E9-9ACEDEF9769F}" srcOrd="3" destOrd="0" presId="urn:microsoft.com/office/officeart/2005/8/layout/default"/>
    <dgm:cxn modelId="{14FF4514-77CF-43BE-BE45-35938CBF45E1}" type="presParOf" srcId="{A97EA9FE-C270-46E1-BB7A-A7719CF48AEE}" destId="{5287307C-B5A0-4543-959C-10D1E71D8C6B}" srcOrd="4" destOrd="0" presId="urn:microsoft.com/office/officeart/2005/8/layout/default"/>
    <dgm:cxn modelId="{925046E4-F2CE-4AD6-B720-5C8ABFD198A2}" type="presParOf" srcId="{A97EA9FE-C270-46E1-BB7A-A7719CF48AEE}" destId="{D465C056-D5CE-4830-850C-9D4D2ED321C8}" srcOrd="5" destOrd="0" presId="urn:microsoft.com/office/officeart/2005/8/layout/default"/>
    <dgm:cxn modelId="{25173D4F-129B-4419-ADF6-8C41243FFC5E}" type="presParOf" srcId="{A97EA9FE-C270-46E1-BB7A-A7719CF48AEE}" destId="{55097F51-EF43-49E8-9A30-5AC7A4BED29D}" srcOrd="6" destOrd="0" presId="urn:microsoft.com/office/officeart/2005/8/layout/default"/>
    <dgm:cxn modelId="{3E1DE03F-A520-44D6-BE97-D9E1EA446BCB}" type="presParOf" srcId="{A97EA9FE-C270-46E1-BB7A-A7719CF48AEE}" destId="{63D9B725-7F64-4999-BB2F-D383400A11E3}" srcOrd="7" destOrd="0" presId="urn:microsoft.com/office/officeart/2005/8/layout/default"/>
    <dgm:cxn modelId="{46226A86-38B9-4E37-B9DA-E3D149A1472C}" type="presParOf" srcId="{A97EA9FE-C270-46E1-BB7A-A7719CF48AEE}" destId="{9DA0A8D6-74E1-4984-A722-3566A90274ED}" srcOrd="8" destOrd="0" presId="urn:microsoft.com/office/officeart/2005/8/layout/default"/>
    <dgm:cxn modelId="{2EAF96DE-589B-4329-A2BA-E04BE59F7867}" type="presParOf" srcId="{A97EA9FE-C270-46E1-BB7A-A7719CF48AEE}" destId="{F0E341FD-F91C-4C77-9ED8-D14146B1658C}" srcOrd="9" destOrd="0" presId="urn:microsoft.com/office/officeart/2005/8/layout/default"/>
    <dgm:cxn modelId="{E76E93ED-3D4B-413D-96FC-AB4049AA9922}" type="presParOf" srcId="{A97EA9FE-C270-46E1-BB7A-A7719CF48AEE}" destId="{2012826D-3ED8-415C-A5BB-6E1162195A39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7F957D-1E3E-4CCE-A341-78872EB26A1B}" type="doc">
      <dgm:prSet loTypeId="urn:microsoft.com/office/officeart/2005/8/layout/pyramid1" loCatId="pyramid" qsTypeId="urn:microsoft.com/office/officeart/2005/8/quickstyle/simple1" qsCatId="simple" csTypeId="urn:microsoft.com/office/officeart/2005/8/colors/accent5_4" csCatId="accent5" phldr="1"/>
      <dgm:spPr/>
    </dgm:pt>
    <dgm:pt modelId="{C1BCBF30-B26C-4469-BCA1-22A05D659C59}">
      <dgm:prSet phldrT="[Szöveg]"/>
      <dgm:spPr/>
      <dgm:t>
        <a:bodyPr/>
        <a:lstStyle/>
        <a:p>
          <a:endParaRPr lang="hu-HU" dirty="0"/>
        </a:p>
      </dgm:t>
    </dgm:pt>
    <dgm:pt modelId="{73BC5409-BC88-4979-B61E-2E8504586279}" type="parTrans" cxnId="{8FB2DFF3-1BAE-4B39-8D3D-4DB23B5A360A}">
      <dgm:prSet/>
      <dgm:spPr/>
      <dgm:t>
        <a:bodyPr/>
        <a:lstStyle/>
        <a:p>
          <a:endParaRPr lang="hu-HU"/>
        </a:p>
      </dgm:t>
    </dgm:pt>
    <dgm:pt modelId="{885E1D2F-2578-417A-98E4-E9ADF73E4465}" type="sibTrans" cxnId="{8FB2DFF3-1BAE-4B39-8D3D-4DB23B5A360A}">
      <dgm:prSet/>
      <dgm:spPr/>
      <dgm:t>
        <a:bodyPr/>
        <a:lstStyle/>
        <a:p>
          <a:endParaRPr lang="hu-HU"/>
        </a:p>
      </dgm:t>
    </dgm:pt>
    <dgm:pt modelId="{D364FB8E-44B0-4034-9D73-312DE232A8AE}">
      <dgm:prSet phldrT="[Szöveg]"/>
      <dgm:spPr/>
      <dgm:t>
        <a:bodyPr/>
        <a:lstStyle/>
        <a:p>
          <a:endParaRPr lang="hu-HU" dirty="0"/>
        </a:p>
      </dgm:t>
    </dgm:pt>
    <dgm:pt modelId="{656CFB61-370F-4B44-8B00-A48A2340DDD7}" type="parTrans" cxnId="{EED29C17-1B5D-4757-B2E3-C8775E58F1A2}">
      <dgm:prSet/>
      <dgm:spPr/>
      <dgm:t>
        <a:bodyPr/>
        <a:lstStyle/>
        <a:p>
          <a:endParaRPr lang="hu-HU"/>
        </a:p>
      </dgm:t>
    </dgm:pt>
    <dgm:pt modelId="{2C11B7CB-FC71-46B9-A719-F137D155437A}" type="sibTrans" cxnId="{EED29C17-1B5D-4757-B2E3-C8775E58F1A2}">
      <dgm:prSet/>
      <dgm:spPr/>
      <dgm:t>
        <a:bodyPr/>
        <a:lstStyle/>
        <a:p>
          <a:endParaRPr lang="hu-HU"/>
        </a:p>
      </dgm:t>
    </dgm:pt>
    <dgm:pt modelId="{BE31493E-8D45-482F-8081-533C02BF05DD}">
      <dgm:prSet phldrT="[Szöveg]"/>
      <dgm:spPr/>
      <dgm:t>
        <a:bodyPr/>
        <a:lstStyle/>
        <a:p>
          <a:endParaRPr lang="hu-HU" dirty="0"/>
        </a:p>
      </dgm:t>
    </dgm:pt>
    <dgm:pt modelId="{0C19EE16-B522-4C49-9584-83926B3421C9}" type="parTrans" cxnId="{CE9B19DE-DCFA-4894-9220-8C061C26EA91}">
      <dgm:prSet/>
      <dgm:spPr/>
      <dgm:t>
        <a:bodyPr/>
        <a:lstStyle/>
        <a:p>
          <a:endParaRPr lang="hu-HU"/>
        </a:p>
      </dgm:t>
    </dgm:pt>
    <dgm:pt modelId="{9680AFFD-56FA-49C6-9FC2-5DA6AD001804}" type="sibTrans" cxnId="{CE9B19DE-DCFA-4894-9220-8C061C26EA91}">
      <dgm:prSet/>
      <dgm:spPr/>
      <dgm:t>
        <a:bodyPr/>
        <a:lstStyle/>
        <a:p>
          <a:endParaRPr lang="hu-HU"/>
        </a:p>
      </dgm:t>
    </dgm:pt>
    <dgm:pt modelId="{075791E0-6D0B-4C40-995A-7D7D3326D8A8}">
      <dgm:prSet phldrT="[Szöveg]"/>
      <dgm:spPr/>
      <dgm:t>
        <a:bodyPr/>
        <a:lstStyle/>
        <a:p>
          <a:endParaRPr lang="hu-HU" dirty="0"/>
        </a:p>
      </dgm:t>
    </dgm:pt>
    <dgm:pt modelId="{9017C59C-6099-444F-93FE-D22332ABE66F}" type="parTrans" cxnId="{CFF7CBC6-4D5C-45D5-87AA-9304304EF62D}">
      <dgm:prSet/>
      <dgm:spPr/>
      <dgm:t>
        <a:bodyPr/>
        <a:lstStyle/>
        <a:p>
          <a:endParaRPr lang="hu-HU"/>
        </a:p>
      </dgm:t>
    </dgm:pt>
    <dgm:pt modelId="{6CBDE341-9BDF-4A46-80D5-252B4F9AD1FE}" type="sibTrans" cxnId="{CFF7CBC6-4D5C-45D5-87AA-9304304EF62D}">
      <dgm:prSet/>
      <dgm:spPr/>
      <dgm:t>
        <a:bodyPr/>
        <a:lstStyle/>
        <a:p>
          <a:endParaRPr lang="hu-HU"/>
        </a:p>
      </dgm:t>
    </dgm:pt>
    <dgm:pt modelId="{90A5129B-4162-44A9-BE36-DF58B00A92DF}">
      <dgm:prSet phldrT="[Szöveg]"/>
      <dgm:spPr/>
      <dgm:t>
        <a:bodyPr/>
        <a:lstStyle/>
        <a:p>
          <a:endParaRPr lang="hu-HU" dirty="0"/>
        </a:p>
      </dgm:t>
    </dgm:pt>
    <dgm:pt modelId="{56A1D3FC-574D-4FB5-B866-64EAB19F242B}" type="sibTrans" cxnId="{8EAD5254-BF7D-4D16-A28A-344C88AB0813}">
      <dgm:prSet/>
      <dgm:spPr/>
      <dgm:t>
        <a:bodyPr/>
        <a:lstStyle/>
        <a:p>
          <a:endParaRPr lang="hu-HU"/>
        </a:p>
      </dgm:t>
    </dgm:pt>
    <dgm:pt modelId="{E4EE2A3F-4098-440D-BAFA-F71E02BD6AE9}" type="parTrans" cxnId="{8EAD5254-BF7D-4D16-A28A-344C88AB0813}">
      <dgm:prSet/>
      <dgm:spPr/>
      <dgm:t>
        <a:bodyPr/>
        <a:lstStyle/>
        <a:p>
          <a:endParaRPr lang="hu-HU"/>
        </a:p>
      </dgm:t>
    </dgm:pt>
    <dgm:pt modelId="{BE790ACA-B8C1-419E-803A-4423B7F62DC6}" type="pres">
      <dgm:prSet presAssocID="{507F957D-1E3E-4CCE-A341-78872EB26A1B}" presName="Name0" presStyleCnt="0">
        <dgm:presLayoutVars>
          <dgm:dir/>
          <dgm:animLvl val="lvl"/>
          <dgm:resizeHandles val="exact"/>
        </dgm:presLayoutVars>
      </dgm:prSet>
      <dgm:spPr/>
    </dgm:pt>
    <dgm:pt modelId="{7BB53C8C-2E00-49FE-9536-D985D6BE6655}" type="pres">
      <dgm:prSet presAssocID="{C1BCBF30-B26C-4469-BCA1-22A05D659C59}" presName="Name8" presStyleCnt="0"/>
      <dgm:spPr/>
    </dgm:pt>
    <dgm:pt modelId="{8007565F-CDB9-4BCD-A5C8-0C6870260CB3}" type="pres">
      <dgm:prSet presAssocID="{C1BCBF30-B26C-4469-BCA1-22A05D659C59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3F1246F-64D0-41FD-A603-732FEA289717}" type="pres">
      <dgm:prSet presAssocID="{C1BCBF30-B26C-4469-BCA1-22A05D659C5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11AC909-74E5-41AA-AB2F-978B5C52538A}" type="pres">
      <dgm:prSet presAssocID="{BE31493E-8D45-482F-8081-533C02BF05DD}" presName="Name8" presStyleCnt="0"/>
      <dgm:spPr/>
    </dgm:pt>
    <dgm:pt modelId="{02808446-AC1B-4AD7-8202-818FAC4F2A30}" type="pres">
      <dgm:prSet presAssocID="{BE31493E-8D45-482F-8081-533C02BF05DD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69D9716-5047-495E-B8CF-97DFB309D0CE}" type="pres">
      <dgm:prSet presAssocID="{BE31493E-8D45-482F-8081-533C02BF05D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231D6BB-CCDF-4CED-8B98-329477CD00F5}" type="pres">
      <dgm:prSet presAssocID="{90A5129B-4162-44A9-BE36-DF58B00A92DF}" presName="Name8" presStyleCnt="0"/>
      <dgm:spPr/>
    </dgm:pt>
    <dgm:pt modelId="{896E5269-8752-4AD8-A2C1-3030ADEE260F}" type="pres">
      <dgm:prSet presAssocID="{90A5129B-4162-44A9-BE36-DF58B00A92DF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D6AAC95-589E-4F96-963E-D62A067627D2}" type="pres">
      <dgm:prSet presAssocID="{90A5129B-4162-44A9-BE36-DF58B00A92D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FFDE282-7530-4379-BC7D-F1F7151BD02B}" type="pres">
      <dgm:prSet presAssocID="{075791E0-6D0B-4C40-995A-7D7D3326D8A8}" presName="Name8" presStyleCnt="0"/>
      <dgm:spPr/>
    </dgm:pt>
    <dgm:pt modelId="{6E30A7F8-6D46-4FF9-8349-6862CA6CF1BC}" type="pres">
      <dgm:prSet presAssocID="{075791E0-6D0B-4C40-995A-7D7D3326D8A8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9F26195-4C12-4618-93A6-DCF75DEA14C7}" type="pres">
      <dgm:prSet presAssocID="{075791E0-6D0B-4C40-995A-7D7D3326D8A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0988D2F-D5CB-4792-A1F3-3E16B23B94F7}" type="pres">
      <dgm:prSet presAssocID="{D364FB8E-44B0-4034-9D73-312DE232A8AE}" presName="Name8" presStyleCnt="0"/>
      <dgm:spPr/>
    </dgm:pt>
    <dgm:pt modelId="{0A0A36FC-3CF6-4FC5-AA75-28A481821559}" type="pres">
      <dgm:prSet presAssocID="{D364FB8E-44B0-4034-9D73-312DE232A8AE}" presName="level" presStyleLbl="node1" presStyleIdx="4" presStyleCnt="5" custLinFactNeighborY="1123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A2E806F-4508-4605-827B-17F3DBEB25C1}" type="pres">
      <dgm:prSet presAssocID="{D364FB8E-44B0-4034-9D73-312DE232A8A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CE9B19DE-DCFA-4894-9220-8C061C26EA91}" srcId="{507F957D-1E3E-4CCE-A341-78872EB26A1B}" destId="{BE31493E-8D45-482F-8081-533C02BF05DD}" srcOrd="1" destOrd="0" parTransId="{0C19EE16-B522-4C49-9584-83926B3421C9}" sibTransId="{9680AFFD-56FA-49C6-9FC2-5DA6AD001804}"/>
    <dgm:cxn modelId="{32221636-26A8-4EFB-AA23-80BE65B60CDE}" type="presOf" srcId="{075791E0-6D0B-4C40-995A-7D7D3326D8A8}" destId="{6E30A7F8-6D46-4FF9-8349-6862CA6CF1BC}" srcOrd="0" destOrd="0" presId="urn:microsoft.com/office/officeart/2005/8/layout/pyramid1"/>
    <dgm:cxn modelId="{6F35750F-E209-4A19-8ADC-2C0DAF810AE8}" type="presOf" srcId="{507F957D-1E3E-4CCE-A341-78872EB26A1B}" destId="{BE790ACA-B8C1-419E-803A-4423B7F62DC6}" srcOrd="0" destOrd="0" presId="urn:microsoft.com/office/officeart/2005/8/layout/pyramid1"/>
    <dgm:cxn modelId="{8FB2DFF3-1BAE-4B39-8D3D-4DB23B5A360A}" srcId="{507F957D-1E3E-4CCE-A341-78872EB26A1B}" destId="{C1BCBF30-B26C-4469-BCA1-22A05D659C59}" srcOrd="0" destOrd="0" parTransId="{73BC5409-BC88-4979-B61E-2E8504586279}" sibTransId="{885E1D2F-2578-417A-98E4-E9ADF73E4465}"/>
    <dgm:cxn modelId="{91EFE296-A2EB-4EC8-9183-3C57D21A1F9E}" type="presOf" srcId="{075791E0-6D0B-4C40-995A-7D7D3326D8A8}" destId="{49F26195-4C12-4618-93A6-DCF75DEA14C7}" srcOrd="1" destOrd="0" presId="urn:microsoft.com/office/officeart/2005/8/layout/pyramid1"/>
    <dgm:cxn modelId="{97D64AA7-D05F-48B2-90C1-DA356E2D358A}" type="presOf" srcId="{90A5129B-4162-44A9-BE36-DF58B00A92DF}" destId="{896E5269-8752-4AD8-A2C1-3030ADEE260F}" srcOrd="0" destOrd="0" presId="urn:microsoft.com/office/officeart/2005/8/layout/pyramid1"/>
    <dgm:cxn modelId="{78CE07FA-59F0-46FA-95D6-DC7E4BE3D09D}" type="presOf" srcId="{BE31493E-8D45-482F-8081-533C02BF05DD}" destId="{02808446-AC1B-4AD7-8202-818FAC4F2A30}" srcOrd="0" destOrd="0" presId="urn:microsoft.com/office/officeart/2005/8/layout/pyramid1"/>
    <dgm:cxn modelId="{5F666306-E693-4B5C-BDAC-68495943CDC6}" type="presOf" srcId="{C1BCBF30-B26C-4469-BCA1-22A05D659C59}" destId="{8007565F-CDB9-4BCD-A5C8-0C6870260CB3}" srcOrd="0" destOrd="0" presId="urn:microsoft.com/office/officeart/2005/8/layout/pyramid1"/>
    <dgm:cxn modelId="{1FE7640E-2EE9-444B-8F40-561A92C82EC7}" type="presOf" srcId="{BE31493E-8D45-482F-8081-533C02BF05DD}" destId="{E69D9716-5047-495E-B8CF-97DFB309D0CE}" srcOrd="1" destOrd="0" presId="urn:microsoft.com/office/officeart/2005/8/layout/pyramid1"/>
    <dgm:cxn modelId="{EED29C17-1B5D-4757-B2E3-C8775E58F1A2}" srcId="{507F957D-1E3E-4CCE-A341-78872EB26A1B}" destId="{D364FB8E-44B0-4034-9D73-312DE232A8AE}" srcOrd="4" destOrd="0" parTransId="{656CFB61-370F-4B44-8B00-A48A2340DDD7}" sibTransId="{2C11B7CB-FC71-46B9-A719-F137D155437A}"/>
    <dgm:cxn modelId="{25B2098F-57A1-4C91-881D-52A450A50A53}" type="presOf" srcId="{90A5129B-4162-44A9-BE36-DF58B00A92DF}" destId="{2D6AAC95-589E-4F96-963E-D62A067627D2}" srcOrd="1" destOrd="0" presId="urn:microsoft.com/office/officeart/2005/8/layout/pyramid1"/>
    <dgm:cxn modelId="{DDF624C3-D768-4F6B-AB34-2A8B30C2B011}" type="presOf" srcId="{C1BCBF30-B26C-4469-BCA1-22A05D659C59}" destId="{43F1246F-64D0-41FD-A603-732FEA289717}" srcOrd="1" destOrd="0" presId="urn:microsoft.com/office/officeart/2005/8/layout/pyramid1"/>
    <dgm:cxn modelId="{B6033344-8819-48E8-9398-AF25E80C56BF}" type="presOf" srcId="{D364FB8E-44B0-4034-9D73-312DE232A8AE}" destId="{3A2E806F-4508-4605-827B-17F3DBEB25C1}" srcOrd="1" destOrd="0" presId="urn:microsoft.com/office/officeart/2005/8/layout/pyramid1"/>
    <dgm:cxn modelId="{CFF7CBC6-4D5C-45D5-87AA-9304304EF62D}" srcId="{507F957D-1E3E-4CCE-A341-78872EB26A1B}" destId="{075791E0-6D0B-4C40-995A-7D7D3326D8A8}" srcOrd="3" destOrd="0" parTransId="{9017C59C-6099-444F-93FE-D22332ABE66F}" sibTransId="{6CBDE341-9BDF-4A46-80D5-252B4F9AD1FE}"/>
    <dgm:cxn modelId="{45607327-1D6F-480C-AABD-042A5E63D739}" type="presOf" srcId="{D364FB8E-44B0-4034-9D73-312DE232A8AE}" destId="{0A0A36FC-3CF6-4FC5-AA75-28A481821559}" srcOrd="0" destOrd="0" presId="urn:microsoft.com/office/officeart/2005/8/layout/pyramid1"/>
    <dgm:cxn modelId="{8EAD5254-BF7D-4D16-A28A-344C88AB0813}" srcId="{507F957D-1E3E-4CCE-A341-78872EB26A1B}" destId="{90A5129B-4162-44A9-BE36-DF58B00A92DF}" srcOrd="2" destOrd="0" parTransId="{E4EE2A3F-4098-440D-BAFA-F71E02BD6AE9}" sibTransId="{56A1D3FC-574D-4FB5-B866-64EAB19F242B}"/>
    <dgm:cxn modelId="{1D4012CF-69EF-40A9-B008-73885F0A391E}" type="presParOf" srcId="{BE790ACA-B8C1-419E-803A-4423B7F62DC6}" destId="{7BB53C8C-2E00-49FE-9536-D985D6BE6655}" srcOrd="0" destOrd="0" presId="urn:microsoft.com/office/officeart/2005/8/layout/pyramid1"/>
    <dgm:cxn modelId="{57ECB4B4-D751-432F-AE88-01208E4D9730}" type="presParOf" srcId="{7BB53C8C-2E00-49FE-9536-D985D6BE6655}" destId="{8007565F-CDB9-4BCD-A5C8-0C6870260CB3}" srcOrd="0" destOrd="0" presId="urn:microsoft.com/office/officeart/2005/8/layout/pyramid1"/>
    <dgm:cxn modelId="{8D0D6443-801D-4C58-8873-3B8E782D974A}" type="presParOf" srcId="{7BB53C8C-2E00-49FE-9536-D985D6BE6655}" destId="{43F1246F-64D0-41FD-A603-732FEA289717}" srcOrd="1" destOrd="0" presId="urn:microsoft.com/office/officeart/2005/8/layout/pyramid1"/>
    <dgm:cxn modelId="{A14FF21A-AC5D-44E8-AAF6-0C012AD63987}" type="presParOf" srcId="{BE790ACA-B8C1-419E-803A-4423B7F62DC6}" destId="{F11AC909-74E5-41AA-AB2F-978B5C52538A}" srcOrd="1" destOrd="0" presId="urn:microsoft.com/office/officeart/2005/8/layout/pyramid1"/>
    <dgm:cxn modelId="{ED87CB45-4D8A-4170-8F54-9F2860D137FE}" type="presParOf" srcId="{F11AC909-74E5-41AA-AB2F-978B5C52538A}" destId="{02808446-AC1B-4AD7-8202-818FAC4F2A30}" srcOrd="0" destOrd="0" presId="urn:microsoft.com/office/officeart/2005/8/layout/pyramid1"/>
    <dgm:cxn modelId="{54F5A8DD-D9AF-42A9-B454-484EEF6CF948}" type="presParOf" srcId="{F11AC909-74E5-41AA-AB2F-978B5C52538A}" destId="{E69D9716-5047-495E-B8CF-97DFB309D0CE}" srcOrd="1" destOrd="0" presId="urn:microsoft.com/office/officeart/2005/8/layout/pyramid1"/>
    <dgm:cxn modelId="{8298B713-CDD0-4793-A6EA-282E83AE29F6}" type="presParOf" srcId="{BE790ACA-B8C1-419E-803A-4423B7F62DC6}" destId="{0231D6BB-CCDF-4CED-8B98-329477CD00F5}" srcOrd="2" destOrd="0" presId="urn:microsoft.com/office/officeart/2005/8/layout/pyramid1"/>
    <dgm:cxn modelId="{3EA86B08-76FB-404D-A90E-ED83E5EC8C46}" type="presParOf" srcId="{0231D6BB-CCDF-4CED-8B98-329477CD00F5}" destId="{896E5269-8752-4AD8-A2C1-3030ADEE260F}" srcOrd="0" destOrd="0" presId="urn:microsoft.com/office/officeart/2005/8/layout/pyramid1"/>
    <dgm:cxn modelId="{22BFCEC2-32A3-48F6-8097-9D6341BFC792}" type="presParOf" srcId="{0231D6BB-CCDF-4CED-8B98-329477CD00F5}" destId="{2D6AAC95-589E-4F96-963E-D62A067627D2}" srcOrd="1" destOrd="0" presId="urn:microsoft.com/office/officeart/2005/8/layout/pyramid1"/>
    <dgm:cxn modelId="{C0646DF1-CD29-4303-B8E8-1C45787F9027}" type="presParOf" srcId="{BE790ACA-B8C1-419E-803A-4423B7F62DC6}" destId="{9FFDE282-7530-4379-BC7D-F1F7151BD02B}" srcOrd="3" destOrd="0" presId="urn:microsoft.com/office/officeart/2005/8/layout/pyramid1"/>
    <dgm:cxn modelId="{AFB8641E-0F9D-4402-81CB-798EC2596E1E}" type="presParOf" srcId="{9FFDE282-7530-4379-BC7D-F1F7151BD02B}" destId="{6E30A7F8-6D46-4FF9-8349-6862CA6CF1BC}" srcOrd="0" destOrd="0" presId="urn:microsoft.com/office/officeart/2005/8/layout/pyramid1"/>
    <dgm:cxn modelId="{4B976A13-1EC1-4366-96FF-7C13898E1221}" type="presParOf" srcId="{9FFDE282-7530-4379-BC7D-F1F7151BD02B}" destId="{49F26195-4C12-4618-93A6-DCF75DEA14C7}" srcOrd="1" destOrd="0" presId="urn:microsoft.com/office/officeart/2005/8/layout/pyramid1"/>
    <dgm:cxn modelId="{F93AF783-DD3F-4571-A746-C62A5734CA1C}" type="presParOf" srcId="{BE790ACA-B8C1-419E-803A-4423B7F62DC6}" destId="{80988D2F-D5CB-4792-A1F3-3E16B23B94F7}" srcOrd="4" destOrd="0" presId="urn:microsoft.com/office/officeart/2005/8/layout/pyramid1"/>
    <dgm:cxn modelId="{B578E41F-99B2-4CAF-B079-BC4EABFBC22B}" type="presParOf" srcId="{80988D2F-D5CB-4792-A1F3-3E16B23B94F7}" destId="{0A0A36FC-3CF6-4FC5-AA75-28A481821559}" srcOrd="0" destOrd="0" presId="urn:microsoft.com/office/officeart/2005/8/layout/pyramid1"/>
    <dgm:cxn modelId="{EFC07B59-8AC4-4531-8324-E17C90C9478D}" type="presParOf" srcId="{80988D2F-D5CB-4792-A1F3-3E16B23B94F7}" destId="{3A2E806F-4508-4605-827B-17F3DBEB25C1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E2AF89-3951-44E0-BDD7-46D2A744F407}">
      <dsp:nvSpPr>
        <dsp:cNvPr id="0" name=""/>
        <dsp:cNvSpPr/>
      </dsp:nvSpPr>
      <dsp:spPr>
        <a:xfrm>
          <a:off x="3888796" y="1322387"/>
          <a:ext cx="1133475" cy="11334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kern="1200" dirty="0" smtClean="0"/>
            <a:t>Tiszta szívvel</a:t>
          </a:r>
          <a:endParaRPr lang="hu-HU" sz="2300" kern="1200" dirty="0"/>
        </a:p>
      </dsp:txBody>
      <dsp:txXfrm>
        <a:off x="3944128" y="1377719"/>
        <a:ext cx="1022811" cy="1022811"/>
      </dsp:txXfrm>
    </dsp:sp>
    <dsp:sp modelId="{98E2BCC4-E64D-48CB-B000-256092B51582}">
      <dsp:nvSpPr>
        <dsp:cNvPr id="0" name=""/>
        <dsp:cNvSpPr/>
      </dsp:nvSpPr>
      <dsp:spPr>
        <a:xfrm rot="16200000">
          <a:off x="4174216" y="1041070"/>
          <a:ext cx="56263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62634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673152-4EBF-497C-AEEF-E1A0161A81DF}">
      <dsp:nvSpPr>
        <dsp:cNvPr id="0" name=""/>
        <dsp:cNvSpPr/>
      </dsp:nvSpPr>
      <dsp:spPr>
        <a:xfrm>
          <a:off x="3190584" y="324"/>
          <a:ext cx="2529898" cy="759428"/>
        </a:xfrm>
        <a:prstGeom prst="flowChartConnector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800" kern="1200" dirty="0"/>
        </a:p>
      </dsp:txBody>
      <dsp:txXfrm>
        <a:off x="3561079" y="111540"/>
        <a:ext cx="1788908" cy="536996"/>
      </dsp:txXfrm>
    </dsp:sp>
    <dsp:sp modelId="{1109D5EA-0871-4FDC-9759-BCE0E86934CE}">
      <dsp:nvSpPr>
        <dsp:cNvPr id="0" name=""/>
        <dsp:cNvSpPr/>
      </dsp:nvSpPr>
      <dsp:spPr>
        <a:xfrm rot="20563110">
          <a:off x="5003031" y="1586201"/>
          <a:ext cx="85236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52368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3B745A-72F1-4C3D-A59D-99568218DF83}">
      <dsp:nvSpPr>
        <dsp:cNvPr id="0" name=""/>
        <dsp:cNvSpPr/>
      </dsp:nvSpPr>
      <dsp:spPr>
        <a:xfrm>
          <a:off x="5708343" y="700168"/>
          <a:ext cx="2696653" cy="759428"/>
        </a:xfrm>
        <a:prstGeom prst="flowChartConnector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800" kern="1200" dirty="0"/>
        </a:p>
      </dsp:txBody>
      <dsp:txXfrm>
        <a:off x="6103259" y="811384"/>
        <a:ext cx="1906821" cy="536996"/>
      </dsp:txXfrm>
    </dsp:sp>
    <dsp:sp modelId="{7290B361-AED2-4189-972F-F2690D6ACECA}">
      <dsp:nvSpPr>
        <dsp:cNvPr id="0" name=""/>
        <dsp:cNvSpPr/>
      </dsp:nvSpPr>
      <dsp:spPr>
        <a:xfrm rot="1400224">
          <a:off x="4958266" y="2443560"/>
          <a:ext cx="156472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64724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FCE972-E8C6-42B1-8EC0-BBA589B7593E}">
      <dsp:nvSpPr>
        <dsp:cNvPr id="0" name=""/>
        <dsp:cNvSpPr/>
      </dsp:nvSpPr>
      <dsp:spPr>
        <a:xfrm>
          <a:off x="5762808" y="2753484"/>
          <a:ext cx="3152591" cy="759428"/>
        </a:xfrm>
        <a:prstGeom prst="flowChartConnector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800" kern="1200" dirty="0"/>
        </a:p>
      </dsp:txBody>
      <dsp:txXfrm>
        <a:off x="6224494" y="2864700"/>
        <a:ext cx="2229219" cy="536996"/>
      </dsp:txXfrm>
    </dsp:sp>
    <dsp:sp modelId="{A2D937DE-3D0F-4902-AF80-32EB70D959C1}">
      <dsp:nvSpPr>
        <dsp:cNvPr id="0" name=""/>
        <dsp:cNvSpPr/>
      </dsp:nvSpPr>
      <dsp:spPr>
        <a:xfrm rot="7775626">
          <a:off x="3388701" y="2737342"/>
          <a:ext cx="73056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30563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94E89D-7A91-4F86-B56B-AB4D43F27FA7}">
      <dsp:nvSpPr>
        <dsp:cNvPr id="0" name=""/>
        <dsp:cNvSpPr/>
      </dsp:nvSpPr>
      <dsp:spPr>
        <a:xfrm>
          <a:off x="1627115" y="3018821"/>
          <a:ext cx="3160003" cy="759428"/>
        </a:xfrm>
        <a:prstGeom prst="flowChartConnector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800" kern="1200" dirty="0"/>
        </a:p>
      </dsp:txBody>
      <dsp:txXfrm>
        <a:off x="2089887" y="3130037"/>
        <a:ext cx="2234459" cy="536996"/>
      </dsp:txXfrm>
    </dsp:sp>
    <dsp:sp modelId="{E0D52033-3B47-4FAA-A73E-CBBAAA616288}">
      <dsp:nvSpPr>
        <dsp:cNvPr id="0" name=""/>
        <dsp:cNvSpPr/>
      </dsp:nvSpPr>
      <dsp:spPr>
        <a:xfrm rot="10539270">
          <a:off x="3146566" y="1960350"/>
          <a:ext cx="74329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43297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3D3A1A-2E54-443B-8D97-914EC13AC0B3}">
      <dsp:nvSpPr>
        <dsp:cNvPr id="0" name=""/>
        <dsp:cNvSpPr/>
      </dsp:nvSpPr>
      <dsp:spPr>
        <a:xfrm>
          <a:off x="3708" y="1728248"/>
          <a:ext cx="3143926" cy="759428"/>
        </a:xfrm>
        <a:prstGeom prst="flowChartConnector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800" kern="1200" dirty="0"/>
        </a:p>
      </dsp:txBody>
      <dsp:txXfrm>
        <a:off x="464125" y="1839464"/>
        <a:ext cx="2223092" cy="536996"/>
      </dsp:txXfrm>
    </dsp:sp>
    <dsp:sp modelId="{A9F2CC25-C892-4F9D-8FA9-BE9F9CB432E6}">
      <dsp:nvSpPr>
        <dsp:cNvPr id="0" name=""/>
        <dsp:cNvSpPr/>
      </dsp:nvSpPr>
      <dsp:spPr>
        <a:xfrm rot="12088548">
          <a:off x="2632419" y="1427901"/>
          <a:ext cx="130155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01559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144500-4A25-42E5-8D68-1E31B6EE2DD7}">
      <dsp:nvSpPr>
        <dsp:cNvPr id="0" name=""/>
        <dsp:cNvSpPr/>
      </dsp:nvSpPr>
      <dsp:spPr>
        <a:xfrm>
          <a:off x="177978" y="430217"/>
          <a:ext cx="3068933" cy="759428"/>
        </a:xfrm>
        <a:prstGeom prst="flowChartConnector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800" kern="1200" dirty="0"/>
        </a:p>
      </dsp:txBody>
      <dsp:txXfrm>
        <a:off x="627413" y="541433"/>
        <a:ext cx="2170063" cy="5369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ACFB6C-A763-41B7-B970-698AF138B21B}">
      <dsp:nvSpPr>
        <dsp:cNvPr id="0" name=""/>
        <dsp:cNvSpPr/>
      </dsp:nvSpPr>
      <dsp:spPr>
        <a:xfrm>
          <a:off x="831273" y="940658"/>
          <a:ext cx="3023691" cy="1784062"/>
        </a:xfrm>
        <a:prstGeom prst="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000" kern="1200" dirty="0" smtClean="0"/>
            <a:t>Erősségek</a:t>
          </a:r>
          <a:endParaRPr lang="hu-HU" sz="3000" kern="1200" dirty="0"/>
        </a:p>
      </dsp:txBody>
      <dsp:txXfrm>
        <a:off x="831273" y="940658"/>
        <a:ext cx="3023691" cy="1784062"/>
      </dsp:txXfrm>
    </dsp:sp>
    <dsp:sp modelId="{3424019C-D034-40EE-9FA0-AB7AB2A31E9B}">
      <dsp:nvSpPr>
        <dsp:cNvPr id="0" name=""/>
        <dsp:cNvSpPr/>
      </dsp:nvSpPr>
      <dsp:spPr>
        <a:xfrm>
          <a:off x="5533536" y="912928"/>
          <a:ext cx="3023691" cy="1747143"/>
        </a:xfrm>
        <a:prstGeom prst="rect">
          <a:avLst/>
        </a:prstGeom>
        <a:solidFill>
          <a:schemeClr val="accent3">
            <a:shade val="50000"/>
            <a:hueOff val="-90526"/>
            <a:satOff val="-4618"/>
            <a:lumOff val="1460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000" kern="1200" dirty="0" smtClean="0"/>
            <a:t>Gyengeségek</a:t>
          </a:r>
          <a:endParaRPr lang="hu-HU" sz="3000" kern="1200" dirty="0"/>
        </a:p>
      </dsp:txBody>
      <dsp:txXfrm>
        <a:off x="5533536" y="912928"/>
        <a:ext cx="3023691" cy="1747143"/>
      </dsp:txXfrm>
    </dsp:sp>
    <dsp:sp modelId="{5287307C-B5A0-4543-959C-10D1E71D8C6B}">
      <dsp:nvSpPr>
        <dsp:cNvPr id="0" name=""/>
        <dsp:cNvSpPr/>
      </dsp:nvSpPr>
      <dsp:spPr>
        <a:xfrm>
          <a:off x="3214395" y="4574476"/>
          <a:ext cx="3023691" cy="708723"/>
        </a:xfrm>
        <a:prstGeom prst="rect">
          <a:avLst/>
        </a:prstGeom>
        <a:solidFill>
          <a:schemeClr val="accent3">
            <a:shade val="50000"/>
            <a:hueOff val="-181053"/>
            <a:satOff val="-9236"/>
            <a:lumOff val="2920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000" kern="1200" dirty="0" smtClean="0"/>
            <a:t>Külső tényezők</a:t>
          </a:r>
          <a:endParaRPr lang="hu-HU" sz="3000" kern="1200" dirty="0"/>
        </a:p>
      </dsp:txBody>
      <dsp:txXfrm>
        <a:off x="3214395" y="4574476"/>
        <a:ext cx="3023691" cy="708723"/>
      </dsp:txXfrm>
    </dsp:sp>
    <dsp:sp modelId="{55097F51-EF43-49E8-9A30-5AC7A4BED29D}">
      <dsp:nvSpPr>
        <dsp:cNvPr id="0" name=""/>
        <dsp:cNvSpPr/>
      </dsp:nvSpPr>
      <dsp:spPr>
        <a:xfrm>
          <a:off x="849748" y="2711471"/>
          <a:ext cx="3023691" cy="1814214"/>
        </a:xfrm>
        <a:prstGeom prst="rect">
          <a:avLst/>
        </a:prstGeom>
        <a:solidFill>
          <a:schemeClr val="accent3">
            <a:shade val="50000"/>
            <a:hueOff val="-271579"/>
            <a:satOff val="-13854"/>
            <a:lumOff val="4380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000" kern="1200" dirty="0" smtClean="0"/>
            <a:t>Lehetőségek</a:t>
          </a:r>
          <a:endParaRPr lang="hu-HU" sz="3000" kern="1200" dirty="0"/>
        </a:p>
      </dsp:txBody>
      <dsp:txXfrm>
        <a:off x="849748" y="2711471"/>
        <a:ext cx="3023691" cy="1814214"/>
      </dsp:txXfrm>
    </dsp:sp>
    <dsp:sp modelId="{9DA0A8D6-74E1-4984-A722-3566A90274ED}">
      <dsp:nvSpPr>
        <dsp:cNvPr id="0" name=""/>
        <dsp:cNvSpPr/>
      </dsp:nvSpPr>
      <dsp:spPr>
        <a:xfrm>
          <a:off x="5525161" y="2661344"/>
          <a:ext cx="3023691" cy="1814214"/>
        </a:xfrm>
        <a:prstGeom prst="rect">
          <a:avLst/>
        </a:prstGeom>
        <a:solidFill>
          <a:schemeClr val="accent3">
            <a:shade val="50000"/>
            <a:hueOff val="-181053"/>
            <a:satOff val="-9236"/>
            <a:lumOff val="2920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000" kern="1200" dirty="0" smtClean="0"/>
            <a:t>Veszélyek</a:t>
          </a:r>
          <a:endParaRPr lang="hu-HU" sz="3000" kern="1200" dirty="0"/>
        </a:p>
      </dsp:txBody>
      <dsp:txXfrm>
        <a:off x="5525161" y="2661344"/>
        <a:ext cx="3023691" cy="1814214"/>
      </dsp:txXfrm>
    </dsp:sp>
    <dsp:sp modelId="{2012826D-3ED8-415C-A5BB-6E1162195A39}">
      <dsp:nvSpPr>
        <dsp:cNvPr id="0" name=""/>
        <dsp:cNvSpPr/>
      </dsp:nvSpPr>
      <dsp:spPr>
        <a:xfrm>
          <a:off x="3072403" y="166254"/>
          <a:ext cx="3023691" cy="772021"/>
        </a:xfrm>
        <a:prstGeom prst="rect">
          <a:avLst/>
        </a:prstGeom>
        <a:solidFill>
          <a:schemeClr val="accent3">
            <a:shade val="50000"/>
            <a:hueOff val="-90526"/>
            <a:satOff val="-4618"/>
            <a:lumOff val="1460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000" kern="1200" dirty="0" smtClean="0"/>
            <a:t>Belső tényezők</a:t>
          </a:r>
          <a:endParaRPr lang="hu-HU" sz="3000" kern="1200" dirty="0"/>
        </a:p>
      </dsp:txBody>
      <dsp:txXfrm>
        <a:off x="3072403" y="166254"/>
        <a:ext cx="3023691" cy="7720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07565F-CDB9-4BCD-A5C8-0C6870260CB3}">
      <dsp:nvSpPr>
        <dsp:cNvPr id="0" name=""/>
        <dsp:cNvSpPr/>
      </dsp:nvSpPr>
      <dsp:spPr>
        <a:xfrm>
          <a:off x="3195144" y="0"/>
          <a:ext cx="1597572" cy="1052085"/>
        </a:xfrm>
        <a:prstGeom prst="trapezoid">
          <a:avLst>
            <a:gd name="adj" fmla="val 75924"/>
          </a:avLst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6300" kern="1200" dirty="0"/>
        </a:p>
      </dsp:txBody>
      <dsp:txXfrm>
        <a:off x="3195144" y="0"/>
        <a:ext cx="1597572" cy="1052085"/>
      </dsp:txXfrm>
    </dsp:sp>
    <dsp:sp modelId="{02808446-AC1B-4AD7-8202-818FAC4F2A30}">
      <dsp:nvSpPr>
        <dsp:cNvPr id="0" name=""/>
        <dsp:cNvSpPr/>
      </dsp:nvSpPr>
      <dsp:spPr>
        <a:xfrm>
          <a:off x="2396358" y="1052085"/>
          <a:ext cx="3195144" cy="1052085"/>
        </a:xfrm>
        <a:prstGeom prst="trapezoid">
          <a:avLst>
            <a:gd name="adj" fmla="val 75924"/>
          </a:avLst>
        </a:prstGeom>
        <a:solidFill>
          <a:schemeClr val="accent5">
            <a:shade val="50000"/>
            <a:hueOff val="103476"/>
            <a:satOff val="-5740"/>
            <a:lumOff val="17439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6300" kern="1200" dirty="0"/>
        </a:p>
      </dsp:txBody>
      <dsp:txXfrm>
        <a:off x="2955508" y="1052085"/>
        <a:ext cx="2076843" cy="1052085"/>
      </dsp:txXfrm>
    </dsp:sp>
    <dsp:sp modelId="{896E5269-8752-4AD8-A2C1-3030ADEE260F}">
      <dsp:nvSpPr>
        <dsp:cNvPr id="0" name=""/>
        <dsp:cNvSpPr/>
      </dsp:nvSpPr>
      <dsp:spPr>
        <a:xfrm>
          <a:off x="1597572" y="2104171"/>
          <a:ext cx="4792716" cy="1052085"/>
        </a:xfrm>
        <a:prstGeom prst="trapezoid">
          <a:avLst>
            <a:gd name="adj" fmla="val 75924"/>
          </a:avLst>
        </a:prstGeom>
        <a:solidFill>
          <a:schemeClr val="accent5">
            <a:shade val="50000"/>
            <a:hueOff val="206953"/>
            <a:satOff val="-11479"/>
            <a:lumOff val="34878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6300" kern="1200" dirty="0"/>
        </a:p>
      </dsp:txBody>
      <dsp:txXfrm>
        <a:off x="2436297" y="2104171"/>
        <a:ext cx="3115265" cy="1052085"/>
      </dsp:txXfrm>
    </dsp:sp>
    <dsp:sp modelId="{6E30A7F8-6D46-4FF9-8349-6862CA6CF1BC}">
      <dsp:nvSpPr>
        <dsp:cNvPr id="0" name=""/>
        <dsp:cNvSpPr/>
      </dsp:nvSpPr>
      <dsp:spPr>
        <a:xfrm>
          <a:off x="798786" y="3156256"/>
          <a:ext cx="6390288" cy="1052085"/>
        </a:xfrm>
        <a:prstGeom prst="trapezoid">
          <a:avLst>
            <a:gd name="adj" fmla="val 75924"/>
          </a:avLst>
        </a:prstGeom>
        <a:solidFill>
          <a:schemeClr val="accent5">
            <a:shade val="50000"/>
            <a:hueOff val="206953"/>
            <a:satOff val="-11479"/>
            <a:lumOff val="34878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6300" kern="1200" dirty="0"/>
        </a:p>
      </dsp:txBody>
      <dsp:txXfrm>
        <a:off x="1917086" y="3156256"/>
        <a:ext cx="4153687" cy="1052085"/>
      </dsp:txXfrm>
    </dsp:sp>
    <dsp:sp modelId="{0A0A36FC-3CF6-4FC5-AA75-28A481821559}">
      <dsp:nvSpPr>
        <dsp:cNvPr id="0" name=""/>
        <dsp:cNvSpPr/>
      </dsp:nvSpPr>
      <dsp:spPr>
        <a:xfrm>
          <a:off x="0" y="4208342"/>
          <a:ext cx="7987861" cy="1052085"/>
        </a:xfrm>
        <a:prstGeom prst="trapezoid">
          <a:avLst>
            <a:gd name="adj" fmla="val 75924"/>
          </a:avLst>
        </a:prstGeom>
        <a:solidFill>
          <a:schemeClr val="accent5">
            <a:shade val="50000"/>
            <a:hueOff val="103476"/>
            <a:satOff val="-5740"/>
            <a:lumOff val="17439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6300" kern="1200" dirty="0"/>
        </a:p>
      </dsp:txBody>
      <dsp:txXfrm>
        <a:off x="1397875" y="4208342"/>
        <a:ext cx="5192109" cy="10520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57C99-E713-4C56-B4FF-21C8EF640C77}" type="datetimeFigureOut">
              <a:rPr lang="hu-HU" smtClean="0"/>
              <a:t>2021. 04. 07.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04A64A-900B-4359-82B8-163AB15DFD9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0135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Üzenete</a:t>
            </a:r>
            <a:r>
              <a:rPr lang="hu-HU" baseline="0" dirty="0" smtClean="0"/>
              <a:t> eljusson, puszta szöveg-eligazodás a világban, jegyzetelés, ötletelés, mélyebbre ásás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4A64A-900B-4359-82B8-163AB15DFD96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3319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4A64A-900B-4359-82B8-163AB15DFD96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7836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4A64A-900B-4359-82B8-163AB15DFD96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10417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4A64A-900B-4359-82B8-163AB15DFD96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3927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József Attila: Tiszta szívvel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Mű- és létértelmezés vizuális technikákkal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334108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Címmeditáció pókhálóábrával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0486887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601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Szakaszos olvasás jóslástáblázattal</a:t>
            </a:r>
            <a:endParaRPr lang="hu-HU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3902358"/>
              </p:ext>
            </p:extLst>
          </p:nvPr>
        </p:nvGraphicFramePr>
        <p:xfrm>
          <a:off x="1982709" y="1309822"/>
          <a:ext cx="8725198" cy="429554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818697">
                  <a:extLst>
                    <a:ext uri="{9D8B030D-6E8A-4147-A177-3AD203B41FA5}">
                      <a16:colId xmlns:a16="http://schemas.microsoft.com/office/drawing/2014/main" val="3019214952"/>
                    </a:ext>
                  </a:extLst>
                </a:gridCol>
                <a:gridCol w="2922750">
                  <a:extLst>
                    <a:ext uri="{9D8B030D-6E8A-4147-A177-3AD203B41FA5}">
                      <a16:colId xmlns:a16="http://schemas.microsoft.com/office/drawing/2014/main" val="2931128104"/>
                    </a:ext>
                  </a:extLst>
                </a:gridCol>
                <a:gridCol w="2497028">
                  <a:extLst>
                    <a:ext uri="{9D8B030D-6E8A-4147-A177-3AD203B41FA5}">
                      <a16:colId xmlns:a16="http://schemas.microsoft.com/office/drawing/2014/main" val="3145333065"/>
                    </a:ext>
                  </a:extLst>
                </a:gridCol>
                <a:gridCol w="2486723">
                  <a:extLst>
                    <a:ext uri="{9D8B030D-6E8A-4147-A177-3AD203B41FA5}">
                      <a16:colId xmlns:a16="http://schemas.microsoft.com/office/drawing/2014/main" val="940347839"/>
                    </a:ext>
                  </a:extLst>
                </a:gridCol>
              </a:tblGrid>
              <a:tr h="313096">
                <a:tc>
                  <a:txBody>
                    <a:bodyPr/>
                    <a:lstStyle/>
                    <a:p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Mi a téma?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Mi a bizonyíték?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Módosítás</a:t>
                      </a:r>
                      <a:endParaRPr lang="hu-H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336901"/>
                  </a:ext>
                </a:extLst>
              </a:tr>
              <a:tr h="968030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1. </a:t>
                      </a:r>
                      <a:r>
                        <a:rPr lang="hu-HU" sz="1400" dirty="0" err="1" smtClean="0"/>
                        <a:t>vszk</a:t>
                      </a:r>
                      <a:r>
                        <a:rPr lang="hu-HU" sz="1400" dirty="0" smtClean="0"/>
                        <a:t>.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416676"/>
                  </a:ext>
                </a:extLst>
              </a:tr>
              <a:tr h="1066652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2. </a:t>
                      </a:r>
                      <a:r>
                        <a:rPr lang="hu-HU" sz="1400" dirty="0" err="1" smtClean="0"/>
                        <a:t>vszk</a:t>
                      </a:r>
                      <a:r>
                        <a:rPr lang="hu-HU" sz="1400" dirty="0" smtClean="0"/>
                        <a:t>.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2084748"/>
                  </a:ext>
                </a:extLst>
              </a:tr>
              <a:tr h="1002890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3. </a:t>
                      </a:r>
                      <a:r>
                        <a:rPr lang="hu-HU" sz="1400" dirty="0" err="1" smtClean="0"/>
                        <a:t>vszk</a:t>
                      </a:r>
                      <a:r>
                        <a:rPr lang="hu-HU" sz="1400" dirty="0" smtClean="0"/>
                        <a:t>.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5455564"/>
                  </a:ext>
                </a:extLst>
              </a:tr>
              <a:tr h="715224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4. </a:t>
                      </a:r>
                      <a:r>
                        <a:rPr lang="hu-HU" sz="1400" dirty="0" err="1" smtClean="0"/>
                        <a:t>vszk</a:t>
                      </a:r>
                      <a:r>
                        <a:rPr lang="hu-HU" sz="1400" dirty="0" smtClean="0"/>
                        <a:t>.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400" dirty="0" smtClean="0"/>
                    </a:p>
                    <a:p>
                      <a:endParaRPr lang="hu-HU" sz="1400" dirty="0" smtClean="0"/>
                    </a:p>
                    <a:p>
                      <a:endParaRPr lang="hu-HU" sz="1400" dirty="0" smtClean="0"/>
                    </a:p>
                    <a:p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152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0916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lírai én karaktertérképe</a:t>
            </a:r>
            <a:endParaRPr lang="hu-HU" dirty="0"/>
          </a:p>
        </p:txBody>
      </p:sp>
      <p:pic>
        <p:nvPicPr>
          <p:cNvPr id="1026" name="Picture 2" descr="József Attila (Homonnai Nándor, 1924 körül)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119" y="1387764"/>
            <a:ext cx="3929767" cy="5470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1654621" y="2919842"/>
            <a:ext cx="2879835" cy="369332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/>
              <a:t> 2. tulajdonság,  mert                          </a:t>
            </a:r>
            <a:endParaRPr lang="hu-HU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8751212" y="2919842"/>
            <a:ext cx="2879835" cy="369332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/>
              <a:t>                               , mert</a:t>
            </a:r>
            <a:endParaRPr lang="hu-HU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1623848" y="1480066"/>
            <a:ext cx="2879835" cy="369332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/>
              <a:t> 1. tulajdonság,  mert                           </a:t>
            </a:r>
            <a:endParaRPr lang="hu-HU" dirty="0"/>
          </a:p>
        </p:txBody>
      </p:sp>
      <p:sp>
        <p:nvSpPr>
          <p:cNvPr id="17" name="Szövegdoboz 16"/>
          <p:cNvSpPr txBox="1"/>
          <p:nvPr/>
        </p:nvSpPr>
        <p:spPr>
          <a:xfrm>
            <a:off x="8751213" y="1444456"/>
            <a:ext cx="2879835" cy="369332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/>
              <a:t>                               , mert</a:t>
            </a:r>
            <a:endParaRPr lang="hu-HU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1623848" y="4304016"/>
            <a:ext cx="2879835" cy="369332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/>
              <a:t> 3. tulajdonság,   mert                          </a:t>
            </a:r>
            <a:endParaRPr lang="hu-HU" dirty="0"/>
          </a:p>
        </p:txBody>
      </p:sp>
      <p:sp>
        <p:nvSpPr>
          <p:cNvPr id="19" name="Szövegdoboz 18"/>
          <p:cNvSpPr txBox="1"/>
          <p:nvPr/>
        </p:nvSpPr>
        <p:spPr>
          <a:xfrm>
            <a:off x="1623848" y="5709346"/>
            <a:ext cx="2879835" cy="369332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/>
              <a:t>4. tulajdonság, mert                      </a:t>
            </a:r>
            <a:endParaRPr lang="hu-HU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8751212" y="5642749"/>
            <a:ext cx="2879835" cy="369332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/>
              <a:t>                               , mert</a:t>
            </a:r>
            <a:endParaRPr lang="hu-HU" dirty="0"/>
          </a:p>
        </p:txBody>
      </p:sp>
      <p:sp>
        <p:nvSpPr>
          <p:cNvPr id="21" name="Szövegdoboz 20"/>
          <p:cNvSpPr txBox="1"/>
          <p:nvPr/>
        </p:nvSpPr>
        <p:spPr>
          <a:xfrm>
            <a:off x="8751212" y="4320553"/>
            <a:ext cx="2879835" cy="369332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/>
              <a:t>                               , mert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219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Léthelyzetelemzés SWOT-analízissel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9805626"/>
              </p:ext>
            </p:extLst>
          </p:nvPr>
        </p:nvGraphicFramePr>
        <p:xfrm>
          <a:off x="1828800" y="1440873"/>
          <a:ext cx="9675813" cy="528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6" name="Egyenes összekötő 5"/>
          <p:cNvCxnSpPr/>
          <p:nvPr/>
        </p:nvCxnSpPr>
        <p:spPr>
          <a:xfrm flipV="1">
            <a:off x="6511636" y="4987636"/>
            <a:ext cx="840509" cy="10437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 flipH="1" flipV="1">
            <a:off x="5680364" y="5070764"/>
            <a:ext cx="831272" cy="9605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 flipH="1">
            <a:off x="5652655" y="2382982"/>
            <a:ext cx="858981" cy="8959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>
            <a:off x="6511636" y="2392218"/>
            <a:ext cx="840509" cy="840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luszjel 12"/>
          <p:cNvSpPr/>
          <p:nvPr/>
        </p:nvSpPr>
        <p:spPr>
          <a:xfrm>
            <a:off x="1256145" y="3482109"/>
            <a:ext cx="1200728" cy="1302327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Mínuszjel 13"/>
          <p:cNvSpPr/>
          <p:nvPr/>
        </p:nvSpPr>
        <p:spPr>
          <a:xfrm>
            <a:off x="10704945" y="3505200"/>
            <a:ext cx="1071418" cy="115454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276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Szükségletek: </a:t>
            </a:r>
            <a:r>
              <a:rPr lang="hu-HU" dirty="0" err="1" smtClean="0"/>
              <a:t>Maslow</a:t>
            </a:r>
            <a:r>
              <a:rPr lang="hu-HU" dirty="0" smtClean="0"/>
              <a:t> </a:t>
            </a:r>
            <a:r>
              <a:rPr lang="hu-HU" dirty="0" smtClean="0"/>
              <a:t>piramisa, avagy az értelmes, emberhez méltó élet feltételei</a:t>
            </a:r>
            <a:endParaRPr lang="hu-HU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26405002"/>
              </p:ext>
            </p:extLst>
          </p:nvPr>
        </p:nvGraphicFramePr>
        <p:xfrm>
          <a:off x="2028498" y="1597572"/>
          <a:ext cx="7987861" cy="5260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2" descr="Képtalálat a következőre: „maslow piramis”"/>
          <p:cNvPicPr>
            <a:picLocks noGrp="1" noChangeAspect="1" noChangeArrowheads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454" y="1675086"/>
            <a:ext cx="8131948" cy="5412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1700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utolsó szó joga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Hiányleltár</a:t>
            </a:r>
          </a:p>
          <a:p>
            <a:r>
              <a:rPr lang="hu-HU" dirty="0" err="1" smtClean="0"/>
              <a:t>Demotiváció</a:t>
            </a:r>
            <a:endParaRPr lang="hu-HU" dirty="0" smtClean="0"/>
          </a:p>
          <a:p>
            <a:r>
              <a:rPr lang="hu-HU" dirty="0" smtClean="0"/>
              <a:t>Önmegsemmisítés</a:t>
            </a:r>
          </a:p>
          <a:p>
            <a:r>
              <a:rPr lang="hu-HU" dirty="0" smtClean="0"/>
              <a:t>Nemzedékvers</a:t>
            </a:r>
          </a:p>
          <a:p>
            <a:r>
              <a:rPr lang="hu-HU" dirty="0" smtClean="0"/>
              <a:t>Társadalomkritika</a:t>
            </a:r>
          </a:p>
          <a:p>
            <a:r>
              <a:rPr lang="hu-HU" dirty="0" smtClean="0"/>
              <a:t>Faust-motívum</a:t>
            </a:r>
          </a:p>
          <a:p>
            <a:r>
              <a:rPr lang="hu-HU" dirty="0" smtClean="0"/>
              <a:t>Gyermekkor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3813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álak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367</TotalTime>
  <Words>133</Words>
  <Application>Microsoft Office PowerPoint</Application>
  <PresentationFormat>Szélesvásznú</PresentationFormat>
  <Paragraphs>47</Paragraphs>
  <Slides>7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Szálak</vt:lpstr>
      <vt:lpstr>József Attila: Tiszta szívvel</vt:lpstr>
      <vt:lpstr>Címmeditáció pókhálóábrával</vt:lpstr>
      <vt:lpstr>Szakaszos olvasás jóslástáblázattal</vt:lpstr>
      <vt:lpstr>A lírai én karaktertérképe</vt:lpstr>
      <vt:lpstr>Léthelyzetelemzés SWOT-analízissel</vt:lpstr>
      <vt:lpstr>Szükségletek: Maslow piramisa, avagy az értelmes, emberhez méltó élet feltételei</vt:lpstr>
      <vt:lpstr>Az utolsó szó joga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József Attila: Tiszta szívvel</dc:title>
  <dc:creator>Birgés Melinda</dc:creator>
  <cp:lastModifiedBy>Birgés Melinda</cp:lastModifiedBy>
  <cp:revision>31</cp:revision>
  <dcterms:created xsi:type="dcterms:W3CDTF">2019-11-04T08:54:59Z</dcterms:created>
  <dcterms:modified xsi:type="dcterms:W3CDTF">2021-04-07T16:10:36Z</dcterms:modified>
</cp:coreProperties>
</file>